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58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2"/>
  </p:normalViewPr>
  <p:slideViewPr>
    <p:cSldViewPr snapToGrid="0" snapToObjects="1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462DF0-F1E8-D341-B622-F8BF512B30A7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5E4FA-AE76-F64B-B14B-30E9086CB2D2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25406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/>
              <a:t>md1-101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5E4FA-AE76-F64B-B14B-30E9086CB2D2}" type="slidenum">
              <a:rPr kumimoji="1" lang="ko-KR" altLang="en-US" smtClean="0"/>
              <a:t>2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5509966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/>
              <a:t>102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5E4FA-AE76-F64B-B14B-30E9086CB2D2}" type="slidenum">
              <a:rPr kumimoji="1" lang="ko-KR" altLang="en-US" smtClean="0"/>
              <a:t>3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972050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/>
              <a:t>011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5E4FA-AE76-F64B-B14B-30E9086CB2D2}" type="slidenum">
              <a:rPr kumimoji="1" lang="ko-KR" altLang="en-US" smtClean="0"/>
              <a:t>4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37094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/>
              <a:t>091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5E4FA-AE76-F64B-B14B-30E9086CB2D2}" type="slidenum">
              <a:rPr kumimoji="1" lang="ko-KR" altLang="en-US" smtClean="0"/>
              <a:t>5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005179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/>
              <a:t>092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5E4FA-AE76-F64B-B14B-30E9086CB2D2}" type="slidenum">
              <a:rPr kumimoji="1" lang="ko-KR" altLang="en-US" smtClean="0"/>
              <a:t>6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015643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ko-KR" dirty="0"/>
              <a:t>071</a:t>
            </a:r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5E4FA-AE76-F64B-B14B-30E9086CB2D2}" type="slidenum">
              <a:rPr kumimoji="1" lang="ko-KR" altLang="en-US" smtClean="0"/>
              <a:t>7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583959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7F9F49-3E46-1E43-8C1C-FABA44FC7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402A09E-C0B3-004E-8A5C-A902D50479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82D67C1-C862-594D-AE43-51000596D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A795F3B-8708-7848-87D4-59CD66761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52A969-4704-B542-A2C4-15836396C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31739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D6ECC5C-C0FE-9041-B1CB-6F8C3E936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054F055-119E-1D4B-A933-31CB214F6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3885570-6385-B54D-B291-8395EB2E0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50D27B0-8616-7A4D-B32C-BD92C180E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B8261D-9B4A-9C40-8C7D-13EE6C6C1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748554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FFCFA81-9FB2-604A-93CE-BC66D178B2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4E2C69F-CC79-0945-89C4-FB1F67B59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3CEAC6E-6E6B-5541-8CE4-6D4CAFB9F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C46FD8-751A-A841-9BB8-5B2EA8FB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79E09B-FD58-4E49-B454-6E8F7574C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487697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F36389-8830-5345-84E1-1D9AB9A9A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C0412D-ACC4-3145-848E-9989F8876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B8E561-9782-0E46-B61B-F43EBB91D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38456A-0FCA-704F-8FFC-9008F01A8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DA37B6E-1C2E-C946-9204-B5AA0250D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25901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6F58A66-A29E-024D-9C77-50582A932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62AB701-F41F-FD41-8AF5-7149DA1AD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87E1D3-0BC2-D94B-AA60-8DD0E71AC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6BA7F30-7C25-1B4C-A35D-DCEEF6A7A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E5D310-E299-8641-98D2-FAF9CA394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70235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FD22E7-8047-704E-A900-B9D0C721F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9EB17D-45F4-9B49-8C4B-862CBA1C32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A05781F-8741-8743-A730-373C1DFC0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84AA5D2-FCD5-6047-8052-181D2F8E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D1612A0-E7BB-D540-9726-F3BF281F4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DFDCA54-24D6-744C-8BAA-B15003D88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249979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2D5B0A-270E-3E41-95C1-09DAD0BA9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D65DF1A-11B5-694F-9BAB-2A8868D7F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F37C95F-DB40-4D4D-9FD5-4E8DD9B5E5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EC0DFA7-5C17-E74D-8DE7-01FB4FED8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C92BEE9-9A2B-F945-97CD-25B4D8A7D2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AEAFB55-7952-3B44-B8A6-A3E5B194D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31CB80E-9BED-2E4B-B561-72A1C6AAA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255DBA19-423B-6848-9E83-F164070F7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8329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67AEE3-E737-9E4C-9AAA-3ED8C0B36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E4B4A19-19E2-8E4C-B8DB-3B167E77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A39968C-FC48-F745-B76F-A3BFA4AC9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BB32941-A9A2-BB40-92DC-96B140640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374073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4F5EFBD-7E43-E642-8ED8-5DDACB04E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E925DA9-01AC-0F4D-96E5-945C845B3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5BE4F2E-E71C-E34F-A5F0-42E37C4D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16984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6379C8-B20B-484E-B4A6-6243B13E8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5C2FD0-CCE6-C844-9F2F-5939DFBC5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8D428A7-6CD7-2F48-A363-FB46C6124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281FD4A-A69D-C44C-A073-C5E14565D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B5ACFB-557A-384D-B337-985259799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E2B3ED-F514-A74E-B5E3-A1E8F483C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06010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CF94F8-04F6-D540-ADAA-4D8077D17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C06C2A9-456E-3447-ABDB-A46D0107F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1F4829C-CFC9-AB49-8FC7-AFE0850BE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3487CB1-11ED-084B-8DBC-FA4EFAD61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D91C58E-5BFE-0846-99E0-93FCDE7C4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AF452AA-BECF-7E4A-AE5F-6D4FD360C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0140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C48372B3-179B-984B-AFA9-E03C68141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EE77344-681C-8A45-993F-E69FCD2EF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ko-KR" altLang="en-US"/>
              <a:t>마스터 텍스트 스타일 편집
둘째 수준
셋째 수준
넷째 수준
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611EA8D-AF25-5046-82B2-11AEE372CF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D9A14-DEB4-D547-A00B-73653F074A52}" type="datetimeFigureOut">
              <a:rPr kumimoji="1" lang="ko-KR" altLang="en-US" smtClean="0"/>
              <a:t>2022. 6. 27.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8B85AC-FF60-A541-BD50-AA535286B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681502C-71A4-B644-8135-1005B7CEB5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75CDC-BCFF-5546-ABC2-64AA79E4FACF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732380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EDBA19-FF8E-F543-8E54-D0C531FBA0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D9BB529-B12E-2A42-A0C4-80FBE54E87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505727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>
            <a:extLst>
              <a:ext uri="{FF2B5EF4-FFF2-40B4-BE49-F238E27FC236}">
                <a16:creationId xmlns:a16="http://schemas.microsoft.com/office/drawing/2014/main" id="{42D48B9B-DAB2-C741-BF96-086E025F26F3}"/>
              </a:ext>
            </a:extLst>
          </p:cNvPr>
          <p:cNvSpPr/>
          <p:nvPr/>
        </p:nvSpPr>
        <p:spPr>
          <a:xfrm>
            <a:off x="4007473" y="1541062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CWDM</a:t>
            </a:r>
            <a:endParaRPr kumimoji="1" lang="ko-KR" altLang="en-US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6D11C1F6-954B-654D-B17A-1B1BD8B5DD08}"/>
              </a:ext>
            </a:extLst>
          </p:cNvPr>
          <p:cNvSpPr/>
          <p:nvPr/>
        </p:nvSpPr>
        <p:spPr>
          <a:xfrm>
            <a:off x="9497609" y="1904438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092</a:t>
            </a:r>
            <a:endParaRPr kumimoji="1" lang="ko-KR" altLang="en-US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920898B8-3707-074C-9654-DC15D87DC40D}"/>
              </a:ext>
            </a:extLst>
          </p:cNvPr>
          <p:cNvSpPr/>
          <p:nvPr/>
        </p:nvSpPr>
        <p:spPr>
          <a:xfrm>
            <a:off x="9497609" y="1124148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091</a:t>
            </a:r>
            <a:endParaRPr kumimoji="1" lang="ko-KR" altLang="en-US" dirty="0"/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58D390EA-7503-6241-B892-0DAC911BAFFF}"/>
              </a:ext>
            </a:extLst>
          </p:cNvPr>
          <p:cNvSpPr/>
          <p:nvPr/>
        </p:nvSpPr>
        <p:spPr>
          <a:xfrm>
            <a:off x="2826216" y="4094602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GDR</a:t>
            </a:r>
            <a:endParaRPr kumimoji="1" lang="ko-KR" altLang="en-US" dirty="0"/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971BE108-7C84-BD4B-A6A0-B7245E7F6267}"/>
              </a:ext>
            </a:extLst>
          </p:cNvPr>
          <p:cNvSpPr/>
          <p:nvPr/>
        </p:nvSpPr>
        <p:spPr>
          <a:xfrm>
            <a:off x="9497609" y="2635314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071</a:t>
            </a:r>
            <a:endParaRPr kumimoji="1" lang="ko-KR" altLang="en-US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96EEA998-C4ED-A048-9A69-E6070669FD37}"/>
              </a:ext>
            </a:extLst>
          </p:cNvPr>
          <p:cNvSpPr/>
          <p:nvPr/>
        </p:nvSpPr>
        <p:spPr>
          <a:xfrm>
            <a:off x="6623442" y="4477696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LDR</a:t>
            </a:r>
            <a:endParaRPr kumimoji="1" lang="ko-KR" altLang="en-US" dirty="0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EC0747B9-89D8-0A49-8D49-82AFBA2828C0}"/>
              </a:ext>
            </a:extLst>
          </p:cNvPr>
          <p:cNvSpPr/>
          <p:nvPr/>
        </p:nvSpPr>
        <p:spPr>
          <a:xfrm>
            <a:off x="2826216" y="5050919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SW</a:t>
            </a:r>
            <a:endParaRPr kumimoji="1" lang="ko-KR" altLang="en-US" dirty="0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0E75C3D2-4076-534A-8573-FCF3D65B4F14}"/>
              </a:ext>
            </a:extLst>
          </p:cNvPr>
          <p:cNvSpPr/>
          <p:nvPr/>
        </p:nvSpPr>
        <p:spPr>
          <a:xfrm>
            <a:off x="6623441" y="5375162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SLB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3B834849-A942-7941-85D2-936BA9B532B7}"/>
              </a:ext>
            </a:extLst>
          </p:cNvPr>
          <p:cNvSpPr/>
          <p:nvPr/>
        </p:nvSpPr>
        <p:spPr>
          <a:xfrm>
            <a:off x="6623442" y="3657335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TAP</a:t>
            </a:r>
            <a:endParaRPr kumimoji="1" lang="ko-KR" altLang="en-US" dirty="0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9C27A352-DE03-074E-8B43-2E05E603FC25}"/>
              </a:ext>
            </a:extLst>
          </p:cNvPr>
          <p:cNvSpPr/>
          <p:nvPr/>
        </p:nvSpPr>
        <p:spPr>
          <a:xfrm>
            <a:off x="2826215" y="6170793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Server</a:t>
            </a: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DDBF0631-B8FC-144E-B5B0-5275307E7399}"/>
              </a:ext>
            </a:extLst>
          </p:cNvPr>
          <p:cNvSpPr/>
          <p:nvPr/>
        </p:nvSpPr>
        <p:spPr>
          <a:xfrm>
            <a:off x="3995177" y="2403440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CR</a:t>
            </a:r>
            <a:endParaRPr kumimoji="1" lang="ko-KR" altLang="en-US" dirty="0"/>
          </a:p>
        </p:txBody>
      </p:sp>
      <p:cxnSp>
        <p:nvCxnSpPr>
          <p:cNvPr id="34" name="직선 연결선[R] 33">
            <a:extLst>
              <a:ext uri="{FF2B5EF4-FFF2-40B4-BE49-F238E27FC236}">
                <a16:creationId xmlns:a16="http://schemas.microsoft.com/office/drawing/2014/main" id="{F1906878-AE29-4944-A47F-D0933045B067}"/>
              </a:ext>
            </a:extLst>
          </p:cNvPr>
          <p:cNvCxnSpPr>
            <a:cxnSpLocks/>
            <a:stCxn id="17" idx="0"/>
            <a:endCxn id="50" idx="2"/>
          </p:cNvCxnSpPr>
          <p:nvPr/>
        </p:nvCxnSpPr>
        <p:spPr>
          <a:xfrm flipV="1">
            <a:off x="5121496" y="1103051"/>
            <a:ext cx="1" cy="438011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[R] 35">
            <a:extLst>
              <a:ext uri="{FF2B5EF4-FFF2-40B4-BE49-F238E27FC236}">
                <a16:creationId xmlns:a16="http://schemas.microsoft.com/office/drawing/2014/main" id="{1D6EFFBB-3C77-944A-8EB6-24A21002673D}"/>
              </a:ext>
            </a:extLst>
          </p:cNvPr>
          <p:cNvCxnSpPr>
            <a:cxnSpLocks/>
            <a:stCxn id="31" idx="0"/>
            <a:endCxn id="17" idx="2"/>
          </p:cNvCxnSpPr>
          <p:nvPr/>
        </p:nvCxnSpPr>
        <p:spPr>
          <a:xfrm flipV="1">
            <a:off x="5109200" y="2025992"/>
            <a:ext cx="12296" cy="377448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[R] 46">
            <a:extLst>
              <a:ext uri="{FF2B5EF4-FFF2-40B4-BE49-F238E27FC236}">
                <a16:creationId xmlns:a16="http://schemas.microsoft.com/office/drawing/2014/main" id="{00AF0C3F-4566-B94B-B533-A1C94A874588}"/>
              </a:ext>
            </a:extLst>
          </p:cNvPr>
          <p:cNvCxnSpPr>
            <a:cxnSpLocks/>
            <a:stCxn id="178" idx="0"/>
            <a:endCxn id="31" idx="2"/>
          </p:cNvCxnSpPr>
          <p:nvPr/>
        </p:nvCxnSpPr>
        <p:spPr>
          <a:xfrm flipV="1">
            <a:off x="4741194" y="2888370"/>
            <a:ext cx="368006" cy="40838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직사각형 49">
            <a:extLst>
              <a:ext uri="{FF2B5EF4-FFF2-40B4-BE49-F238E27FC236}">
                <a16:creationId xmlns:a16="http://schemas.microsoft.com/office/drawing/2014/main" id="{482A0BD1-CB48-AE4F-92B9-862BE08A8BF2}"/>
              </a:ext>
            </a:extLst>
          </p:cNvPr>
          <p:cNvSpPr/>
          <p:nvPr/>
        </p:nvSpPr>
        <p:spPr>
          <a:xfrm>
            <a:off x="4007474" y="392554"/>
            <a:ext cx="2228045" cy="71049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GS2-CR01,02,GSX-CR01,02</a:t>
            </a:r>
            <a:endParaRPr kumimoji="1" lang="ko-KR" altLang="en-US" dirty="0"/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74764C36-07F6-A142-908C-6714C0ED2FCA}"/>
              </a:ext>
            </a:extLst>
          </p:cNvPr>
          <p:cNvSpPr/>
          <p:nvPr/>
        </p:nvSpPr>
        <p:spPr>
          <a:xfrm>
            <a:off x="91552" y="4769000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ILOSW</a:t>
            </a:r>
            <a:endParaRPr kumimoji="1" lang="ko-KR" altLang="en-US" dirty="0"/>
          </a:p>
        </p:txBody>
      </p:sp>
      <p:sp>
        <p:nvSpPr>
          <p:cNvPr id="52" name="직사각형 51">
            <a:extLst>
              <a:ext uri="{FF2B5EF4-FFF2-40B4-BE49-F238E27FC236}">
                <a16:creationId xmlns:a16="http://schemas.microsoft.com/office/drawing/2014/main" id="{3B8CF5C0-9E02-7A43-97E6-162B4FA1A187}"/>
              </a:ext>
            </a:extLst>
          </p:cNvPr>
          <p:cNvSpPr/>
          <p:nvPr/>
        </p:nvSpPr>
        <p:spPr>
          <a:xfrm>
            <a:off x="91553" y="5496395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HUB</a:t>
            </a:r>
            <a:endParaRPr kumimoji="1" lang="ko-KR" altLang="en-US" dirty="0"/>
          </a:p>
        </p:txBody>
      </p:sp>
      <p:sp>
        <p:nvSpPr>
          <p:cNvPr id="53" name="직사각형 52">
            <a:extLst>
              <a:ext uri="{FF2B5EF4-FFF2-40B4-BE49-F238E27FC236}">
                <a16:creationId xmlns:a16="http://schemas.microsoft.com/office/drawing/2014/main" id="{23D6453D-02B3-8941-98BB-F00B5262B9D6}"/>
              </a:ext>
            </a:extLst>
          </p:cNvPr>
          <p:cNvSpPr/>
          <p:nvPr/>
        </p:nvSpPr>
        <p:spPr>
          <a:xfrm>
            <a:off x="91554" y="4094602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ILODR</a:t>
            </a:r>
            <a:endParaRPr kumimoji="1" lang="ko-KR" altLang="en-US" dirty="0"/>
          </a:p>
        </p:txBody>
      </p:sp>
      <p:sp>
        <p:nvSpPr>
          <p:cNvPr id="54" name="직사각형 53">
            <a:extLst>
              <a:ext uri="{FF2B5EF4-FFF2-40B4-BE49-F238E27FC236}">
                <a16:creationId xmlns:a16="http://schemas.microsoft.com/office/drawing/2014/main" id="{9AC4DE5F-1A9C-A644-AE64-8CDA8C7A4276}"/>
              </a:ext>
            </a:extLst>
          </p:cNvPr>
          <p:cNvSpPr/>
          <p:nvPr/>
        </p:nvSpPr>
        <p:spPr>
          <a:xfrm>
            <a:off x="1075242" y="2752655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102</a:t>
            </a:r>
            <a:endParaRPr kumimoji="1" lang="ko-KR" altLang="en-US" dirty="0"/>
          </a:p>
        </p:txBody>
      </p:sp>
      <p:cxnSp>
        <p:nvCxnSpPr>
          <p:cNvPr id="62" name="직선 연결선[R] 61">
            <a:extLst>
              <a:ext uri="{FF2B5EF4-FFF2-40B4-BE49-F238E27FC236}">
                <a16:creationId xmlns:a16="http://schemas.microsoft.com/office/drawing/2014/main" id="{B4F45D87-0380-AE45-92FA-C6DC34463A9D}"/>
              </a:ext>
            </a:extLst>
          </p:cNvPr>
          <p:cNvCxnSpPr>
            <a:cxnSpLocks/>
            <a:stCxn id="29" idx="2"/>
            <a:endCxn id="24" idx="0"/>
          </p:cNvCxnSpPr>
          <p:nvPr/>
        </p:nvCxnSpPr>
        <p:spPr>
          <a:xfrm>
            <a:off x="7737465" y="4142265"/>
            <a:ext cx="0" cy="335431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연결선[R] 67">
            <a:extLst>
              <a:ext uri="{FF2B5EF4-FFF2-40B4-BE49-F238E27FC236}">
                <a16:creationId xmlns:a16="http://schemas.microsoft.com/office/drawing/2014/main" id="{B775DADD-4D42-EF4C-9C37-045498A1C8D4}"/>
              </a:ext>
            </a:extLst>
          </p:cNvPr>
          <p:cNvCxnSpPr>
            <a:stCxn id="31" idx="3"/>
            <a:endCxn id="20" idx="1"/>
          </p:cNvCxnSpPr>
          <p:nvPr/>
        </p:nvCxnSpPr>
        <p:spPr>
          <a:xfrm flipV="1">
            <a:off x="6223222" y="1366613"/>
            <a:ext cx="3274387" cy="127929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직선 연결선[R] 74">
            <a:extLst>
              <a:ext uri="{FF2B5EF4-FFF2-40B4-BE49-F238E27FC236}">
                <a16:creationId xmlns:a16="http://schemas.microsoft.com/office/drawing/2014/main" id="{7A3DE812-FE4C-314C-928F-31891D079F93}"/>
              </a:ext>
            </a:extLst>
          </p:cNvPr>
          <p:cNvCxnSpPr>
            <a:stCxn id="31" idx="3"/>
            <a:endCxn id="18" idx="1"/>
          </p:cNvCxnSpPr>
          <p:nvPr/>
        </p:nvCxnSpPr>
        <p:spPr>
          <a:xfrm flipV="1">
            <a:off x="6223222" y="2146903"/>
            <a:ext cx="3274387" cy="49900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[R] 76">
            <a:extLst>
              <a:ext uri="{FF2B5EF4-FFF2-40B4-BE49-F238E27FC236}">
                <a16:creationId xmlns:a16="http://schemas.microsoft.com/office/drawing/2014/main" id="{117B81DA-9867-5C4A-97F7-AC9C45F1368A}"/>
              </a:ext>
            </a:extLst>
          </p:cNvPr>
          <p:cNvCxnSpPr>
            <a:stCxn id="31" idx="3"/>
            <a:endCxn id="22" idx="1"/>
          </p:cNvCxnSpPr>
          <p:nvPr/>
        </p:nvCxnSpPr>
        <p:spPr>
          <a:xfrm>
            <a:off x="6223222" y="2645905"/>
            <a:ext cx="3274387" cy="231874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[R] 89">
            <a:extLst>
              <a:ext uri="{FF2B5EF4-FFF2-40B4-BE49-F238E27FC236}">
                <a16:creationId xmlns:a16="http://schemas.microsoft.com/office/drawing/2014/main" id="{2020EA5D-FAEE-5247-8E74-B6A36338C8F5}"/>
              </a:ext>
            </a:extLst>
          </p:cNvPr>
          <p:cNvCxnSpPr>
            <a:stCxn id="25" idx="0"/>
            <a:endCxn id="21" idx="2"/>
          </p:cNvCxnSpPr>
          <p:nvPr/>
        </p:nvCxnSpPr>
        <p:spPr>
          <a:xfrm flipV="1">
            <a:off x="3940239" y="4579532"/>
            <a:ext cx="0" cy="4713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직선 연결선[R] 93">
            <a:extLst>
              <a:ext uri="{FF2B5EF4-FFF2-40B4-BE49-F238E27FC236}">
                <a16:creationId xmlns:a16="http://schemas.microsoft.com/office/drawing/2014/main" id="{63BAC48C-610C-034C-AD10-2929724AC08D}"/>
              </a:ext>
            </a:extLst>
          </p:cNvPr>
          <p:cNvCxnSpPr>
            <a:cxnSpLocks/>
            <a:stCxn id="54" idx="3"/>
            <a:endCxn id="31" idx="1"/>
          </p:cNvCxnSpPr>
          <p:nvPr/>
        </p:nvCxnSpPr>
        <p:spPr>
          <a:xfrm flipV="1">
            <a:off x="3303287" y="2645905"/>
            <a:ext cx="691890" cy="34921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직선 연결선[R] 95">
            <a:extLst>
              <a:ext uri="{FF2B5EF4-FFF2-40B4-BE49-F238E27FC236}">
                <a16:creationId xmlns:a16="http://schemas.microsoft.com/office/drawing/2014/main" id="{AF54A6EA-E528-1C4F-82DF-638185F0A384}"/>
              </a:ext>
            </a:extLst>
          </p:cNvPr>
          <p:cNvCxnSpPr>
            <a:cxnSpLocks/>
            <a:stCxn id="31" idx="2"/>
            <a:endCxn id="29" idx="0"/>
          </p:cNvCxnSpPr>
          <p:nvPr/>
        </p:nvCxnSpPr>
        <p:spPr>
          <a:xfrm>
            <a:off x="5109200" y="2888370"/>
            <a:ext cx="2628265" cy="76896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직선 연결선[R] 102">
            <a:extLst>
              <a:ext uri="{FF2B5EF4-FFF2-40B4-BE49-F238E27FC236}">
                <a16:creationId xmlns:a16="http://schemas.microsoft.com/office/drawing/2014/main" id="{6FDDFC88-68A7-234D-A2B3-2553699E9E86}"/>
              </a:ext>
            </a:extLst>
          </p:cNvPr>
          <p:cNvCxnSpPr>
            <a:cxnSpLocks/>
            <a:stCxn id="24" idx="2"/>
            <a:endCxn id="28" idx="0"/>
          </p:cNvCxnSpPr>
          <p:nvPr/>
        </p:nvCxnSpPr>
        <p:spPr>
          <a:xfrm flipH="1">
            <a:off x="7737464" y="4962626"/>
            <a:ext cx="1" cy="41253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연결선[R] 105">
            <a:extLst>
              <a:ext uri="{FF2B5EF4-FFF2-40B4-BE49-F238E27FC236}">
                <a16:creationId xmlns:a16="http://schemas.microsoft.com/office/drawing/2014/main" id="{C432E99C-73D0-054C-BD0B-338A7B50F1D3}"/>
              </a:ext>
            </a:extLst>
          </p:cNvPr>
          <p:cNvCxnSpPr>
            <a:cxnSpLocks/>
            <a:stCxn id="25" idx="2"/>
            <a:endCxn id="30" idx="0"/>
          </p:cNvCxnSpPr>
          <p:nvPr/>
        </p:nvCxnSpPr>
        <p:spPr>
          <a:xfrm flipH="1">
            <a:off x="3940238" y="5535849"/>
            <a:ext cx="1" cy="63494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연결선[R] 118">
            <a:extLst>
              <a:ext uri="{FF2B5EF4-FFF2-40B4-BE49-F238E27FC236}">
                <a16:creationId xmlns:a16="http://schemas.microsoft.com/office/drawing/2014/main" id="{9B0E5D99-F95D-4449-BA0F-A1E790507CAD}"/>
              </a:ext>
            </a:extLst>
          </p:cNvPr>
          <p:cNvCxnSpPr>
            <a:cxnSpLocks/>
            <a:stCxn id="30" idx="1"/>
            <a:endCxn id="52" idx="2"/>
          </p:cNvCxnSpPr>
          <p:nvPr/>
        </p:nvCxnSpPr>
        <p:spPr>
          <a:xfrm flipH="1" flipV="1">
            <a:off x="1205576" y="5981325"/>
            <a:ext cx="1620639" cy="4319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연결선[R] 121">
            <a:extLst>
              <a:ext uri="{FF2B5EF4-FFF2-40B4-BE49-F238E27FC236}">
                <a16:creationId xmlns:a16="http://schemas.microsoft.com/office/drawing/2014/main" id="{9823A3AD-CFF6-B14D-B40F-5FCF530518D9}"/>
              </a:ext>
            </a:extLst>
          </p:cNvPr>
          <p:cNvCxnSpPr>
            <a:cxnSpLocks/>
            <a:stCxn id="53" idx="2"/>
            <a:endCxn id="51" idx="0"/>
          </p:cNvCxnSpPr>
          <p:nvPr/>
        </p:nvCxnSpPr>
        <p:spPr>
          <a:xfrm flipH="1">
            <a:off x="1205575" y="4579532"/>
            <a:ext cx="2" cy="18946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연결선[R] 124">
            <a:extLst>
              <a:ext uri="{FF2B5EF4-FFF2-40B4-BE49-F238E27FC236}">
                <a16:creationId xmlns:a16="http://schemas.microsoft.com/office/drawing/2014/main" id="{E6DA1516-BAF3-EF48-8DC7-AA557506679C}"/>
              </a:ext>
            </a:extLst>
          </p:cNvPr>
          <p:cNvCxnSpPr>
            <a:cxnSpLocks/>
            <a:stCxn id="178" idx="1"/>
            <a:endCxn id="53" idx="0"/>
          </p:cNvCxnSpPr>
          <p:nvPr/>
        </p:nvCxnSpPr>
        <p:spPr>
          <a:xfrm flipH="1">
            <a:off x="1205577" y="3539219"/>
            <a:ext cx="2421594" cy="55538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직선 연결선[R] 139">
            <a:extLst>
              <a:ext uri="{FF2B5EF4-FFF2-40B4-BE49-F238E27FC236}">
                <a16:creationId xmlns:a16="http://schemas.microsoft.com/office/drawing/2014/main" id="{2A786543-5087-8C45-82D6-EC1311CB1F64}"/>
              </a:ext>
            </a:extLst>
          </p:cNvPr>
          <p:cNvCxnSpPr>
            <a:cxnSpLocks/>
            <a:stCxn id="51" idx="2"/>
            <a:endCxn id="52" idx="0"/>
          </p:cNvCxnSpPr>
          <p:nvPr/>
        </p:nvCxnSpPr>
        <p:spPr>
          <a:xfrm>
            <a:off x="1205575" y="5253930"/>
            <a:ext cx="1" cy="2424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직사각형 150">
            <a:extLst>
              <a:ext uri="{FF2B5EF4-FFF2-40B4-BE49-F238E27FC236}">
                <a16:creationId xmlns:a16="http://schemas.microsoft.com/office/drawing/2014/main" id="{AD49F2AE-9CDC-1B4C-B285-7055012B5B6B}"/>
              </a:ext>
            </a:extLst>
          </p:cNvPr>
          <p:cNvSpPr/>
          <p:nvPr/>
        </p:nvSpPr>
        <p:spPr>
          <a:xfrm>
            <a:off x="1061880" y="1935979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011</a:t>
            </a:r>
            <a:endParaRPr kumimoji="1" lang="ko-KR" altLang="en-US" dirty="0"/>
          </a:p>
        </p:txBody>
      </p:sp>
      <p:cxnSp>
        <p:nvCxnSpPr>
          <p:cNvPr id="153" name="직선 연결선[R] 152">
            <a:extLst>
              <a:ext uri="{FF2B5EF4-FFF2-40B4-BE49-F238E27FC236}">
                <a16:creationId xmlns:a16="http://schemas.microsoft.com/office/drawing/2014/main" id="{DF904CCC-8D73-7C48-9C5D-099667040DD3}"/>
              </a:ext>
            </a:extLst>
          </p:cNvPr>
          <p:cNvCxnSpPr>
            <a:cxnSpLocks/>
            <a:stCxn id="151" idx="3"/>
            <a:endCxn id="31" idx="1"/>
          </p:cNvCxnSpPr>
          <p:nvPr/>
        </p:nvCxnSpPr>
        <p:spPr>
          <a:xfrm>
            <a:off x="3289925" y="2178444"/>
            <a:ext cx="705252" cy="467461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직사각형 177">
            <a:extLst>
              <a:ext uri="{FF2B5EF4-FFF2-40B4-BE49-F238E27FC236}">
                <a16:creationId xmlns:a16="http://schemas.microsoft.com/office/drawing/2014/main" id="{AE1F2010-E0D0-E740-BB33-B68622626A08}"/>
              </a:ext>
            </a:extLst>
          </p:cNvPr>
          <p:cNvSpPr/>
          <p:nvPr/>
        </p:nvSpPr>
        <p:spPr>
          <a:xfrm>
            <a:off x="3627171" y="3296754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101</a:t>
            </a:r>
            <a:endParaRPr kumimoji="1" lang="ko-KR" altLang="en-US" dirty="0"/>
          </a:p>
        </p:txBody>
      </p:sp>
      <p:cxnSp>
        <p:nvCxnSpPr>
          <p:cNvPr id="183" name="직선 연결선[R] 182">
            <a:extLst>
              <a:ext uri="{FF2B5EF4-FFF2-40B4-BE49-F238E27FC236}">
                <a16:creationId xmlns:a16="http://schemas.microsoft.com/office/drawing/2014/main" id="{54FFFA6B-843E-AC45-BCD9-5BF89F236E76}"/>
              </a:ext>
            </a:extLst>
          </p:cNvPr>
          <p:cNvCxnSpPr>
            <a:cxnSpLocks/>
            <a:stCxn id="178" idx="2"/>
            <a:endCxn id="21" idx="0"/>
          </p:cNvCxnSpPr>
          <p:nvPr/>
        </p:nvCxnSpPr>
        <p:spPr>
          <a:xfrm flipH="1">
            <a:off x="3940239" y="3781684"/>
            <a:ext cx="800955" cy="312918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04E00601-9C8E-3748-965D-151338B158FF}"/>
              </a:ext>
            </a:extLst>
          </p:cNvPr>
          <p:cNvSpPr/>
          <p:nvPr/>
        </p:nvSpPr>
        <p:spPr>
          <a:xfrm>
            <a:off x="9278154" y="5375162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FW</a:t>
            </a:r>
          </a:p>
        </p:txBody>
      </p:sp>
      <p:cxnSp>
        <p:nvCxnSpPr>
          <p:cNvPr id="3" name="직선 연결선[R] 2">
            <a:extLst>
              <a:ext uri="{FF2B5EF4-FFF2-40B4-BE49-F238E27FC236}">
                <a16:creationId xmlns:a16="http://schemas.microsoft.com/office/drawing/2014/main" id="{14BB34D3-FF7F-A140-B59E-0884A545D21E}"/>
              </a:ext>
            </a:extLst>
          </p:cNvPr>
          <p:cNvCxnSpPr>
            <a:cxnSpLocks/>
            <a:stCxn id="24" idx="2"/>
            <a:endCxn id="40" idx="0"/>
          </p:cNvCxnSpPr>
          <p:nvPr/>
        </p:nvCxnSpPr>
        <p:spPr>
          <a:xfrm>
            <a:off x="7737465" y="4962626"/>
            <a:ext cx="2654712" cy="41253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[R] 3">
            <a:extLst>
              <a:ext uri="{FF2B5EF4-FFF2-40B4-BE49-F238E27FC236}">
                <a16:creationId xmlns:a16="http://schemas.microsoft.com/office/drawing/2014/main" id="{68ECA920-A269-1347-A39E-872D85BC53D8}"/>
              </a:ext>
            </a:extLst>
          </p:cNvPr>
          <p:cNvCxnSpPr>
            <a:cxnSpLocks/>
            <a:stCxn id="50" idx="0"/>
          </p:cNvCxnSpPr>
          <p:nvPr/>
        </p:nvCxnSpPr>
        <p:spPr>
          <a:xfrm flipH="1" flipV="1">
            <a:off x="5121496" y="134112"/>
            <a:ext cx="1" cy="25844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A697CDAC-4CDE-8245-8877-1E25DDB0D8A6}"/>
              </a:ext>
            </a:extLst>
          </p:cNvPr>
          <p:cNvSpPr/>
          <p:nvPr/>
        </p:nvSpPr>
        <p:spPr>
          <a:xfrm>
            <a:off x="9497608" y="3378717"/>
            <a:ext cx="2228045" cy="48493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MD3-101</a:t>
            </a:r>
            <a:endParaRPr kumimoji="1" lang="ko-KR" altLang="en-US" dirty="0"/>
          </a:p>
        </p:txBody>
      </p:sp>
      <p:cxnSp>
        <p:nvCxnSpPr>
          <p:cNvPr id="46" name="직선 연결선[R] 45">
            <a:extLst>
              <a:ext uri="{FF2B5EF4-FFF2-40B4-BE49-F238E27FC236}">
                <a16:creationId xmlns:a16="http://schemas.microsoft.com/office/drawing/2014/main" id="{E16FA944-B2C3-4942-B0CE-45C5172004DA}"/>
              </a:ext>
            </a:extLst>
          </p:cNvPr>
          <p:cNvCxnSpPr>
            <a:cxnSpLocks/>
            <a:stCxn id="31" idx="3"/>
            <a:endCxn id="45" idx="1"/>
          </p:cNvCxnSpPr>
          <p:nvPr/>
        </p:nvCxnSpPr>
        <p:spPr>
          <a:xfrm>
            <a:off x="6223222" y="2645905"/>
            <a:ext cx="3274386" cy="975277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C3E54968-F623-5A49-8AC0-1F3C9B82C434}"/>
              </a:ext>
            </a:extLst>
          </p:cNvPr>
          <p:cNvSpPr txBox="1"/>
          <p:nvPr/>
        </p:nvSpPr>
        <p:spPr>
          <a:xfrm>
            <a:off x="243840" y="304800"/>
            <a:ext cx="1133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dirty="0"/>
              <a:t>-single</a:t>
            </a:r>
          </a:p>
          <a:p>
            <a:r>
              <a:rPr kumimoji="1" lang="en-US" altLang="ko-KR" dirty="0"/>
              <a:t>-multi</a:t>
            </a:r>
          </a:p>
          <a:p>
            <a:r>
              <a:rPr kumimoji="1" lang="en-US" altLang="ko-KR" dirty="0"/>
              <a:t>-service</a:t>
            </a:r>
          </a:p>
          <a:p>
            <a:r>
              <a:rPr kumimoji="1" lang="en-US" altLang="ko-KR" dirty="0"/>
              <a:t>-</a:t>
            </a:r>
            <a:r>
              <a:rPr kumimoji="1" lang="en-US" altLang="ko-KR" dirty="0" err="1"/>
              <a:t>mgmt</a:t>
            </a:r>
            <a:endParaRPr kumimoji="1" lang="ko-KR" altLang="en-US" dirty="0"/>
          </a:p>
        </p:txBody>
      </p:sp>
      <p:cxnSp>
        <p:nvCxnSpPr>
          <p:cNvPr id="7" name="직선 연결선[R] 6">
            <a:extLst>
              <a:ext uri="{FF2B5EF4-FFF2-40B4-BE49-F238E27FC236}">
                <a16:creationId xmlns:a16="http://schemas.microsoft.com/office/drawing/2014/main" id="{E1CA2C4A-C49E-E043-9042-67FB10AB95F8}"/>
              </a:ext>
            </a:extLst>
          </p:cNvPr>
          <p:cNvCxnSpPr/>
          <p:nvPr/>
        </p:nvCxnSpPr>
        <p:spPr>
          <a:xfrm>
            <a:off x="1205575" y="490090"/>
            <a:ext cx="75733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[R] 47">
            <a:extLst>
              <a:ext uri="{FF2B5EF4-FFF2-40B4-BE49-F238E27FC236}">
                <a16:creationId xmlns:a16="http://schemas.microsoft.com/office/drawing/2014/main" id="{BCC70284-6828-8D49-9650-9481FCEF92BA}"/>
              </a:ext>
            </a:extLst>
          </p:cNvPr>
          <p:cNvCxnSpPr/>
          <p:nvPr/>
        </p:nvCxnSpPr>
        <p:spPr>
          <a:xfrm>
            <a:off x="1205575" y="1376228"/>
            <a:ext cx="7573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[R] 48">
            <a:extLst>
              <a:ext uri="{FF2B5EF4-FFF2-40B4-BE49-F238E27FC236}">
                <a16:creationId xmlns:a16="http://schemas.microsoft.com/office/drawing/2014/main" id="{EC9D162A-9046-CB4B-B69E-89EC102A9880}"/>
              </a:ext>
            </a:extLst>
          </p:cNvPr>
          <p:cNvCxnSpPr/>
          <p:nvPr/>
        </p:nvCxnSpPr>
        <p:spPr>
          <a:xfrm>
            <a:off x="1205575" y="794890"/>
            <a:ext cx="757337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[R] 54">
            <a:extLst>
              <a:ext uri="{FF2B5EF4-FFF2-40B4-BE49-F238E27FC236}">
                <a16:creationId xmlns:a16="http://schemas.microsoft.com/office/drawing/2014/main" id="{6E2EC9CA-7CFC-3743-B321-7A6037910FF1}"/>
              </a:ext>
            </a:extLst>
          </p:cNvPr>
          <p:cNvCxnSpPr/>
          <p:nvPr/>
        </p:nvCxnSpPr>
        <p:spPr>
          <a:xfrm>
            <a:off x="1205575" y="1087173"/>
            <a:ext cx="7573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451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1A3FB7A1-B83E-A04C-B5A4-D4D84C32EC4A}"/>
              </a:ext>
            </a:extLst>
          </p:cNvPr>
          <p:cNvSpPr/>
          <p:nvPr/>
        </p:nvSpPr>
        <p:spPr>
          <a:xfrm>
            <a:off x="4452426" y="2615084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102</a:t>
            </a:r>
            <a:endParaRPr kumimoji="1"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4512761-0355-BF4C-B5F4-4F7F803D7354}"/>
              </a:ext>
            </a:extLst>
          </p:cNvPr>
          <p:cNvSpPr/>
          <p:nvPr/>
        </p:nvSpPr>
        <p:spPr>
          <a:xfrm>
            <a:off x="7742739" y="2615084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MD3-102</a:t>
            </a:r>
            <a:endParaRPr kumimoji="1" lang="ko-KR" altLang="en-US" dirty="0"/>
          </a:p>
        </p:txBody>
      </p:sp>
      <p:cxnSp>
        <p:nvCxnSpPr>
          <p:cNvPr id="7" name="직선 연결선[R] 6">
            <a:extLst>
              <a:ext uri="{FF2B5EF4-FFF2-40B4-BE49-F238E27FC236}">
                <a16:creationId xmlns:a16="http://schemas.microsoft.com/office/drawing/2014/main" id="{0CE15F61-587D-A34B-8167-00CFD0FDDFA5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>
            <a:off x="6680471" y="2857549"/>
            <a:ext cx="1062268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[R] 12">
            <a:extLst>
              <a:ext uri="{FF2B5EF4-FFF2-40B4-BE49-F238E27FC236}">
                <a16:creationId xmlns:a16="http://schemas.microsoft.com/office/drawing/2014/main" id="{4EC11704-57E5-8145-9814-23937C7EEA3B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5566449" y="914400"/>
            <a:ext cx="5295" cy="1700684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EF88238-5BCB-9B4B-8FA4-4DAEE92C615C}"/>
              </a:ext>
            </a:extLst>
          </p:cNvPr>
          <p:cNvSpPr/>
          <p:nvPr/>
        </p:nvSpPr>
        <p:spPr>
          <a:xfrm>
            <a:off x="4452426" y="4073303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SW</a:t>
            </a:r>
            <a:endParaRPr kumimoji="1" lang="ko-KR" altLang="en-US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0FBEBEB-8A3D-454E-BB35-3B456925B391}"/>
              </a:ext>
            </a:extLst>
          </p:cNvPr>
          <p:cNvSpPr/>
          <p:nvPr/>
        </p:nvSpPr>
        <p:spPr>
          <a:xfrm>
            <a:off x="4452425" y="5193177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Server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22BA7142-F224-0142-9379-B6B4185020B1}"/>
              </a:ext>
            </a:extLst>
          </p:cNvPr>
          <p:cNvSpPr/>
          <p:nvPr/>
        </p:nvSpPr>
        <p:spPr>
          <a:xfrm>
            <a:off x="1717762" y="3791384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ILOSW</a:t>
            </a:r>
            <a:endParaRPr kumimoji="1" lang="ko-KR" altLang="en-US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263726BA-B554-6642-AE3B-D5AC1A36C508}"/>
              </a:ext>
            </a:extLst>
          </p:cNvPr>
          <p:cNvSpPr/>
          <p:nvPr/>
        </p:nvSpPr>
        <p:spPr>
          <a:xfrm>
            <a:off x="1717763" y="4518779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HUB</a:t>
            </a:r>
            <a:endParaRPr kumimoji="1" lang="ko-KR" altLang="en-US" dirty="0"/>
          </a:p>
        </p:txBody>
      </p:sp>
      <p:cxnSp>
        <p:nvCxnSpPr>
          <p:cNvPr id="19" name="직선 연결선[R] 18">
            <a:extLst>
              <a:ext uri="{FF2B5EF4-FFF2-40B4-BE49-F238E27FC236}">
                <a16:creationId xmlns:a16="http://schemas.microsoft.com/office/drawing/2014/main" id="{07AD5CFD-DB51-2F43-9AAC-1CAB2FB8D5E6}"/>
              </a:ext>
            </a:extLst>
          </p:cNvPr>
          <p:cNvCxnSpPr>
            <a:cxnSpLocks/>
            <a:stCxn id="15" idx="0"/>
            <a:endCxn id="4" idx="2"/>
          </p:cNvCxnSpPr>
          <p:nvPr/>
        </p:nvCxnSpPr>
        <p:spPr>
          <a:xfrm flipV="1">
            <a:off x="5566449" y="3100014"/>
            <a:ext cx="0" cy="973289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[R] 19">
            <a:extLst>
              <a:ext uri="{FF2B5EF4-FFF2-40B4-BE49-F238E27FC236}">
                <a16:creationId xmlns:a16="http://schemas.microsoft.com/office/drawing/2014/main" id="{FF52BA6C-5D41-164A-B056-1F1A43F53B3B}"/>
              </a:ext>
            </a:extLst>
          </p:cNvPr>
          <p:cNvCxnSpPr>
            <a:cxnSpLocks/>
            <a:stCxn id="15" idx="2"/>
            <a:endCxn id="16" idx="0"/>
          </p:cNvCxnSpPr>
          <p:nvPr/>
        </p:nvCxnSpPr>
        <p:spPr>
          <a:xfrm flipH="1">
            <a:off x="5566448" y="4558233"/>
            <a:ext cx="1" cy="63494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[R] 20">
            <a:extLst>
              <a:ext uri="{FF2B5EF4-FFF2-40B4-BE49-F238E27FC236}">
                <a16:creationId xmlns:a16="http://schemas.microsoft.com/office/drawing/2014/main" id="{1E9E71C6-C3AD-7F42-8E92-FAC99ED9B121}"/>
              </a:ext>
            </a:extLst>
          </p:cNvPr>
          <p:cNvCxnSpPr>
            <a:cxnSpLocks/>
            <a:stCxn id="16" idx="1"/>
            <a:endCxn id="18" idx="2"/>
          </p:cNvCxnSpPr>
          <p:nvPr/>
        </p:nvCxnSpPr>
        <p:spPr>
          <a:xfrm flipH="1" flipV="1">
            <a:off x="2831786" y="5003709"/>
            <a:ext cx="1620639" cy="4319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[R] 21">
            <a:extLst>
              <a:ext uri="{FF2B5EF4-FFF2-40B4-BE49-F238E27FC236}">
                <a16:creationId xmlns:a16="http://schemas.microsoft.com/office/drawing/2014/main" id="{187C46C3-9FA4-554B-8A6F-6E94983F32ED}"/>
              </a:ext>
            </a:extLst>
          </p:cNvPr>
          <p:cNvCxnSpPr>
            <a:cxnSpLocks/>
            <a:stCxn id="4" idx="1"/>
            <a:endCxn id="17" idx="0"/>
          </p:cNvCxnSpPr>
          <p:nvPr/>
        </p:nvCxnSpPr>
        <p:spPr>
          <a:xfrm flipH="1">
            <a:off x="2831785" y="2857549"/>
            <a:ext cx="1620641" cy="933835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[R] 22">
            <a:extLst>
              <a:ext uri="{FF2B5EF4-FFF2-40B4-BE49-F238E27FC236}">
                <a16:creationId xmlns:a16="http://schemas.microsoft.com/office/drawing/2014/main" id="{0CE6CC08-E1B1-784C-B0C3-EAC60E1CD72F}"/>
              </a:ext>
            </a:extLst>
          </p:cNvPr>
          <p:cNvCxnSpPr>
            <a:cxnSpLocks/>
            <a:stCxn id="17" idx="2"/>
            <a:endCxn id="18" idx="0"/>
          </p:cNvCxnSpPr>
          <p:nvPr/>
        </p:nvCxnSpPr>
        <p:spPr>
          <a:xfrm>
            <a:off x="2831785" y="4276314"/>
            <a:ext cx="1" cy="2424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576720CA-6BF1-A845-A511-BB3965406771}"/>
              </a:ext>
            </a:extLst>
          </p:cNvPr>
          <p:cNvSpPr txBox="1"/>
          <p:nvPr/>
        </p:nvSpPr>
        <p:spPr>
          <a:xfrm>
            <a:off x="243840" y="304800"/>
            <a:ext cx="1133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dirty="0"/>
              <a:t>-single</a:t>
            </a:r>
          </a:p>
          <a:p>
            <a:r>
              <a:rPr kumimoji="1" lang="en-US" altLang="ko-KR" dirty="0"/>
              <a:t>-multi</a:t>
            </a:r>
          </a:p>
          <a:p>
            <a:r>
              <a:rPr kumimoji="1" lang="en-US" altLang="ko-KR" dirty="0"/>
              <a:t>-service</a:t>
            </a:r>
          </a:p>
          <a:p>
            <a:r>
              <a:rPr kumimoji="1" lang="en-US" altLang="ko-KR" dirty="0"/>
              <a:t>-</a:t>
            </a:r>
            <a:r>
              <a:rPr kumimoji="1" lang="en-US" altLang="ko-KR" dirty="0" err="1"/>
              <a:t>mgmt</a:t>
            </a:r>
            <a:endParaRPr kumimoji="1" lang="ko-KR" altLang="en-US" dirty="0"/>
          </a:p>
        </p:txBody>
      </p:sp>
      <p:cxnSp>
        <p:nvCxnSpPr>
          <p:cNvPr id="25" name="직선 연결선[R] 24">
            <a:extLst>
              <a:ext uri="{FF2B5EF4-FFF2-40B4-BE49-F238E27FC236}">
                <a16:creationId xmlns:a16="http://schemas.microsoft.com/office/drawing/2014/main" id="{A55BB0DB-D3F7-E044-B6E5-550197620100}"/>
              </a:ext>
            </a:extLst>
          </p:cNvPr>
          <p:cNvCxnSpPr/>
          <p:nvPr/>
        </p:nvCxnSpPr>
        <p:spPr>
          <a:xfrm>
            <a:off x="1205575" y="490090"/>
            <a:ext cx="75733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[R] 25">
            <a:extLst>
              <a:ext uri="{FF2B5EF4-FFF2-40B4-BE49-F238E27FC236}">
                <a16:creationId xmlns:a16="http://schemas.microsoft.com/office/drawing/2014/main" id="{A4DDE646-C5CD-014C-96FF-6013F294E260}"/>
              </a:ext>
            </a:extLst>
          </p:cNvPr>
          <p:cNvCxnSpPr/>
          <p:nvPr/>
        </p:nvCxnSpPr>
        <p:spPr>
          <a:xfrm>
            <a:off x="1205575" y="1376228"/>
            <a:ext cx="7573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[R] 26">
            <a:extLst>
              <a:ext uri="{FF2B5EF4-FFF2-40B4-BE49-F238E27FC236}">
                <a16:creationId xmlns:a16="http://schemas.microsoft.com/office/drawing/2014/main" id="{CC1FE688-0F8B-B047-B2C1-F81020F72E0E}"/>
              </a:ext>
            </a:extLst>
          </p:cNvPr>
          <p:cNvCxnSpPr/>
          <p:nvPr/>
        </p:nvCxnSpPr>
        <p:spPr>
          <a:xfrm>
            <a:off x="1205575" y="794890"/>
            <a:ext cx="757337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[R] 27">
            <a:extLst>
              <a:ext uri="{FF2B5EF4-FFF2-40B4-BE49-F238E27FC236}">
                <a16:creationId xmlns:a16="http://schemas.microsoft.com/office/drawing/2014/main" id="{C6F14C5F-C5F2-854E-80AE-7635815FF4AB}"/>
              </a:ext>
            </a:extLst>
          </p:cNvPr>
          <p:cNvCxnSpPr/>
          <p:nvPr/>
        </p:nvCxnSpPr>
        <p:spPr>
          <a:xfrm>
            <a:off x="1205575" y="1087173"/>
            <a:ext cx="7573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520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>
            <a:extLst>
              <a:ext uri="{FF2B5EF4-FFF2-40B4-BE49-F238E27FC236}">
                <a16:creationId xmlns:a16="http://schemas.microsoft.com/office/drawing/2014/main" id="{11D44811-0C68-9541-A414-94656DD3C64F}"/>
              </a:ext>
            </a:extLst>
          </p:cNvPr>
          <p:cNvSpPr/>
          <p:nvPr/>
        </p:nvSpPr>
        <p:spPr>
          <a:xfrm>
            <a:off x="4385905" y="2335515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GDR</a:t>
            </a:r>
            <a:endParaRPr kumimoji="1" lang="ko-KR" altLang="en-US" dirty="0"/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7D4F622D-C27C-744D-A877-D79D229F56FA}"/>
              </a:ext>
            </a:extLst>
          </p:cNvPr>
          <p:cNvSpPr/>
          <p:nvPr/>
        </p:nvSpPr>
        <p:spPr>
          <a:xfrm>
            <a:off x="7737465" y="3931700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LDR</a:t>
            </a:r>
            <a:endParaRPr kumimoji="1" lang="ko-KR" altLang="en-US" dirty="0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226D3C3E-8054-C546-AC81-469E42E653A7}"/>
              </a:ext>
            </a:extLst>
          </p:cNvPr>
          <p:cNvSpPr/>
          <p:nvPr/>
        </p:nvSpPr>
        <p:spPr>
          <a:xfrm>
            <a:off x="3968730" y="3971173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SW</a:t>
            </a:r>
            <a:endParaRPr kumimoji="1" lang="ko-KR" altLang="en-US" dirty="0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D6B1141-2E0B-4541-B57C-FB3C21B255DF}"/>
              </a:ext>
            </a:extLst>
          </p:cNvPr>
          <p:cNvSpPr/>
          <p:nvPr/>
        </p:nvSpPr>
        <p:spPr>
          <a:xfrm>
            <a:off x="6623441" y="5375162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SLB</a:t>
            </a: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57CFA7F1-553E-7249-B42C-09DDEF3D00FC}"/>
              </a:ext>
            </a:extLst>
          </p:cNvPr>
          <p:cNvSpPr/>
          <p:nvPr/>
        </p:nvSpPr>
        <p:spPr>
          <a:xfrm>
            <a:off x="7737463" y="2896541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TAP</a:t>
            </a:r>
            <a:endParaRPr kumimoji="1" lang="ko-KR" altLang="en-US" dirty="0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AB274603-2B57-5A4C-8B82-D2C04F9DE5B6}"/>
              </a:ext>
            </a:extLst>
          </p:cNvPr>
          <p:cNvSpPr/>
          <p:nvPr/>
        </p:nvSpPr>
        <p:spPr>
          <a:xfrm>
            <a:off x="3602432" y="5617627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Server</a:t>
            </a:r>
          </a:p>
        </p:txBody>
      </p:sp>
      <p:sp>
        <p:nvSpPr>
          <p:cNvPr id="29" name="직사각형 28">
            <a:extLst>
              <a:ext uri="{FF2B5EF4-FFF2-40B4-BE49-F238E27FC236}">
                <a16:creationId xmlns:a16="http://schemas.microsoft.com/office/drawing/2014/main" id="{8B7735D3-95F5-5940-988C-E3113833F5E6}"/>
              </a:ext>
            </a:extLst>
          </p:cNvPr>
          <p:cNvSpPr/>
          <p:nvPr/>
        </p:nvSpPr>
        <p:spPr>
          <a:xfrm>
            <a:off x="930343" y="3848238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ILOSW</a:t>
            </a:r>
            <a:endParaRPr kumimoji="1" lang="ko-KR" altLang="en-US" dirty="0"/>
          </a:p>
        </p:txBody>
      </p:sp>
      <p:sp>
        <p:nvSpPr>
          <p:cNvPr id="30" name="직사각형 29">
            <a:extLst>
              <a:ext uri="{FF2B5EF4-FFF2-40B4-BE49-F238E27FC236}">
                <a16:creationId xmlns:a16="http://schemas.microsoft.com/office/drawing/2014/main" id="{DCE40CA0-9FE5-1A42-80A5-7D8A82F63580}"/>
              </a:ext>
            </a:extLst>
          </p:cNvPr>
          <p:cNvSpPr/>
          <p:nvPr/>
        </p:nvSpPr>
        <p:spPr>
          <a:xfrm>
            <a:off x="930343" y="4746161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HUB</a:t>
            </a:r>
            <a:endParaRPr kumimoji="1" lang="ko-KR" altLang="en-US" dirty="0"/>
          </a:p>
        </p:txBody>
      </p:sp>
      <p:cxnSp>
        <p:nvCxnSpPr>
          <p:cNvPr id="32" name="직선 연결선[R] 31">
            <a:extLst>
              <a:ext uri="{FF2B5EF4-FFF2-40B4-BE49-F238E27FC236}">
                <a16:creationId xmlns:a16="http://schemas.microsoft.com/office/drawing/2014/main" id="{75577D31-5393-8246-935B-93F206AF12B7}"/>
              </a:ext>
            </a:extLst>
          </p:cNvPr>
          <p:cNvCxnSpPr>
            <a:cxnSpLocks/>
            <a:stCxn id="27" idx="2"/>
            <a:endCxn id="24" idx="0"/>
          </p:cNvCxnSpPr>
          <p:nvPr/>
        </p:nvCxnSpPr>
        <p:spPr>
          <a:xfrm>
            <a:off x="8851486" y="3381471"/>
            <a:ext cx="2" cy="550229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[R] 32">
            <a:extLst>
              <a:ext uri="{FF2B5EF4-FFF2-40B4-BE49-F238E27FC236}">
                <a16:creationId xmlns:a16="http://schemas.microsoft.com/office/drawing/2014/main" id="{22BDA90E-1B03-EC46-85DD-3784FEDAF8E6}"/>
              </a:ext>
            </a:extLst>
          </p:cNvPr>
          <p:cNvCxnSpPr>
            <a:stCxn id="25" idx="0"/>
            <a:endCxn id="22" idx="2"/>
          </p:cNvCxnSpPr>
          <p:nvPr/>
        </p:nvCxnSpPr>
        <p:spPr>
          <a:xfrm flipV="1">
            <a:off x="5082753" y="2820445"/>
            <a:ext cx="417175" cy="1150728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연결선[R] 33">
            <a:extLst>
              <a:ext uri="{FF2B5EF4-FFF2-40B4-BE49-F238E27FC236}">
                <a16:creationId xmlns:a16="http://schemas.microsoft.com/office/drawing/2014/main" id="{8CAAB635-1888-AE49-9EDB-E82644CA9519}"/>
              </a:ext>
            </a:extLst>
          </p:cNvPr>
          <p:cNvCxnSpPr>
            <a:cxnSpLocks/>
            <a:stCxn id="24" idx="2"/>
            <a:endCxn id="26" idx="0"/>
          </p:cNvCxnSpPr>
          <p:nvPr/>
        </p:nvCxnSpPr>
        <p:spPr>
          <a:xfrm flipH="1">
            <a:off x="7737464" y="4416630"/>
            <a:ext cx="1114024" cy="95853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[R] 34">
            <a:extLst>
              <a:ext uri="{FF2B5EF4-FFF2-40B4-BE49-F238E27FC236}">
                <a16:creationId xmlns:a16="http://schemas.microsoft.com/office/drawing/2014/main" id="{F11B6A7F-4F30-B441-BE06-2FB4CED004A1}"/>
              </a:ext>
            </a:extLst>
          </p:cNvPr>
          <p:cNvCxnSpPr>
            <a:cxnSpLocks/>
            <a:stCxn id="25" idx="2"/>
            <a:endCxn id="28" idx="0"/>
          </p:cNvCxnSpPr>
          <p:nvPr/>
        </p:nvCxnSpPr>
        <p:spPr>
          <a:xfrm flipH="1">
            <a:off x="4716455" y="4456103"/>
            <a:ext cx="366298" cy="116152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연결선[R] 35">
            <a:extLst>
              <a:ext uri="{FF2B5EF4-FFF2-40B4-BE49-F238E27FC236}">
                <a16:creationId xmlns:a16="http://schemas.microsoft.com/office/drawing/2014/main" id="{79C24F2F-9128-3644-A956-3434D61CA3A9}"/>
              </a:ext>
            </a:extLst>
          </p:cNvPr>
          <p:cNvCxnSpPr>
            <a:cxnSpLocks/>
            <a:stCxn id="28" idx="1"/>
            <a:endCxn id="30" idx="2"/>
          </p:cNvCxnSpPr>
          <p:nvPr/>
        </p:nvCxnSpPr>
        <p:spPr>
          <a:xfrm flipH="1" flipV="1">
            <a:off x="2044366" y="5231091"/>
            <a:ext cx="1558066" cy="6290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직선 연결선[R] 37">
            <a:extLst>
              <a:ext uri="{FF2B5EF4-FFF2-40B4-BE49-F238E27FC236}">
                <a16:creationId xmlns:a16="http://schemas.microsoft.com/office/drawing/2014/main" id="{1EA9D0C5-524B-E949-87C7-6E7E13C3AE1B}"/>
              </a:ext>
            </a:extLst>
          </p:cNvPr>
          <p:cNvCxnSpPr>
            <a:cxnSpLocks/>
            <a:stCxn id="72" idx="2"/>
            <a:endCxn id="29" idx="0"/>
          </p:cNvCxnSpPr>
          <p:nvPr/>
        </p:nvCxnSpPr>
        <p:spPr>
          <a:xfrm>
            <a:off x="2044366" y="3507045"/>
            <a:ext cx="0" cy="341193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[R] 38">
            <a:extLst>
              <a:ext uri="{FF2B5EF4-FFF2-40B4-BE49-F238E27FC236}">
                <a16:creationId xmlns:a16="http://schemas.microsoft.com/office/drawing/2014/main" id="{96518B7A-3586-FC49-8B3A-67A153FF1054}"/>
              </a:ext>
            </a:extLst>
          </p:cNvPr>
          <p:cNvCxnSpPr>
            <a:cxnSpLocks/>
            <a:stCxn id="29" idx="2"/>
            <a:endCxn id="30" idx="0"/>
          </p:cNvCxnSpPr>
          <p:nvPr/>
        </p:nvCxnSpPr>
        <p:spPr>
          <a:xfrm>
            <a:off x="2044366" y="4333168"/>
            <a:ext cx="0" cy="41299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91DF3E9D-55B2-E64E-A5A6-5265A4B5B176}"/>
              </a:ext>
            </a:extLst>
          </p:cNvPr>
          <p:cNvSpPr/>
          <p:nvPr/>
        </p:nvSpPr>
        <p:spPr>
          <a:xfrm>
            <a:off x="4687875" y="699858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011</a:t>
            </a:r>
            <a:endParaRPr kumimoji="1" lang="ko-KR" altLang="en-US" dirty="0"/>
          </a:p>
        </p:txBody>
      </p:sp>
      <p:cxnSp>
        <p:nvCxnSpPr>
          <p:cNvPr id="41" name="직선 연결선[R] 40">
            <a:extLst>
              <a:ext uri="{FF2B5EF4-FFF2-40B4-BE49-F238E27FC236}">
                <a16:creationId xmlns:a16="http://schemas.microsoft.com/office/drawing/2014/main" id="{A8A5F20A-36E3-BD4C-9F2E-5D6284665624}"/>
              </a:ext>
            </a:extLst>
          </p:cNvPr>
          <p:cNvCxnSpPr>
            <a:cxnSpLocks/>
            <a:stCxn id="40" idx="2"/>
            <a:endCxn id="22" idx="0"/>
          </p:cNvCxnSpPr>
          <p:nvPr/>
        </p:nvCxnSpPr>
        <p:spPr>
          <a:xfrm flipH="1">
            <a:off x="5499928" y="1184788"/>
            <a:ext cx="301970" cy="1150727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2C673370-A615-BA4E-8680-422D46613960}"/>
              </a:ext>
            </a:extLst>
          </p:cNvPr>
          <p:cNvSpPr/>
          <p:nvPr/>
        </p:nvSpPr>
        <p:spPr>
          <a:xfrm>
            <a:off x="9278154" y="5375162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FW</a:t>
            </a:r>
          </a:p>
        </p:txBody>
      </p:sp>
      <p:cxnSp>
        <p:nvCxnSpPr>
          <p:cNvPr id="43" name="직선 연결선[R] 42">
            <a:extLst>
              <a:ext uri="{FF2B5EF4-FFF2-40B4-BE49-F238E27FC236}">
                <a16:creationId xmlns:a16="http://schemas.microsoft.com/office/drawing/2014/main" id="{BE3DF56A-006A-D040-9682-684726DFD20E}"/>
              </a:ext>
            </a:extLst>
          </p:cNvPr>
          <p:cNvCxnSpPr>
            <a:cxnSpLocks/>
            <a:stCxn id="24" idx="2"/>
            <a:endCxn id="42" idx="0"/>
          </p:cNvCxnSpPr>
          <p:nvPr/>
        </p:nvCxnSpPr>
        <p:spPr>
          <a:xfrm>
            <a:off x="8851488" y="4416630"/>
            <a:ext cx="1540689" cy="958532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[R] 59">
            <a:extLst>
              <a:ext uri="{FF2B5EF4-FFF2-40B4-BE49-F238E27FC236}">
                <a16:creationId xmlns:a16="http://schemas.microsoft.com/office/drawing/2014/main" id="{2ACF3FBC-DF79-914D-B9F8-09305878D0D5}"/>
              </a:ext>
            </a:extLst>
          </p:cNvPr>
          <p:cNvCxnSpPr>
            <a:cxnSpLocks/>
            <a:stCxn id="22" idx="3"/>
            <a:endCxn id="27" idx="0"/>
          </p:cNvCxnSpPr>
          <p:nvPr/>
        </p:nvCxnSpPr>
        <p:spPr>
          <a:xfrm>
            <a:off x="6613950" y="2577980"/>
            <a:ext cx="2237536" cy="318561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[R] 64">
            <a:extLst>
              <a:ext uri="{FF2B5EF4-FFF2-40B4-BE49-F238E27FC236}">
                <a16:creationId xmlns:a16="http://schemas.microsoft.com/office/drawing/2014/main" id="{D9FBB9D3-B1FA-B04A-BA87-B0CE02FBB174}"/>
              </a:ext>
            </a:extLst>
          </p:cNvPr>
          <p:cNvCxnSpPr>
            <a:cxnSpLocks/>
            <a:stCxn id="40" idx="0"/>
          </p:cNvCxnSpPr>
          <p:nvPr/>
        </p:nvCxnSpPr>
        <p:spPr>
          <a:xfrm flipV="1">
            <a:off x="5801898" y="256032"/>
            <a:ext cx="0" cy="443826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51C99DA7-2243-8043-BD6E-CFEA416B87A3}"/>
              </a:ext>
            </a:extLst>
          </p:cNvPr>
          <p:cNvSpPr/>
          <p:nvPr/>
        </p:nvSpPr>
        <p:spPr>
          <a:xfrm>
            <a:off x="930343" y="3022115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ILODR</a:t>
            </a:r>
            <a:endParaRPr kumimoji="1" lang="ko-KR" altLang="en-US" dirty="0"/>
          </a:p>
        </p:txBody>
      </p:sp>
      <p:cxnSp>
        <p:nvCxnSpPr>
          <p:cNvPr id="76" name="직선 연결선[R] 75">
            <a:extLst>
              <a:ext uri="{FF2B5EF4-FFF2-40B4-BE49-F238E27FC236}">
                <a16:creationId xmlns:a16="http://schemas.microsoft.com/office/drawing/2014/main" id="{3F2E3309-66D3-E446-B117-4A630468D31A}"/>
              </a:ext>
            </a:extLst>
          </p:cNvPr>
          <p:cNvCxnSpPr>
            <a:cxnSpLocks/>
            <a:stCxn id="72" idx="0"/>
            <a:endCxn id="40" idx="1"/>
          </p:cNvCxnSpPr>
          <p:nvPr/>
        </p:nvCxnSpPr>
        <p:spPr>
          <a:xfrm flipV="1">
            <a:off x="2044366" y="942323"/>
            <a:ext cx="2643509" cy="2079792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FE1168AF-9423-3B4F-9E88-5717511C6756}"/>
              </a:ext>
            </a:extLst>
          </p:cNvPr>
          <p:cNvSpPr txBox="1"/>
          <p:nvPr/>
        </p:nvSpPr>
        <p:spPr>
          <a:xfrm>
            <a:off x="243840" y="304800"/>
            <a:ext cx="1133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dirty="0"/>
              <a:t>-single</a:t>
            </a:r>
          </a:p>
          <a:p>
            <a:r>
              <a:rPr kumimoji="1" lang="en-US" altLang="ko-KR" dirty="0"/>
              <a:t>-multi</a:t>
            </a:r>
          </a:p>
          <a:p>
            <a:r>
              <a:rPr kumimoji="1" lang="en-US" altLang="ko-KR" dirty="0"/>
              <a:t>-service</a:t>
            </a:r>
          </a:p>
          <a:p>
            <a:r>
              <a:rPr kumimoji="1" lang="en-US" altLang="ko-KR" dirty="0"/>
              <a:t>-</a:t>
            </a:r>
            <a:r>
              <a:rPr kumimoji="1" lang="en-US" altLang="ko-KR" dirty="0" err="1"/>
              <a:t>mgmt</a:t>
            </a:r>
            <a:endParaRPr kumimoji="1" lang="ko-KR" altLang="en-US" dirty="0"/>
          </a:p>
        </p:txBody>
      </p:sp>
      <p:cxnSp>
        <p:nvCxnSpPr>
          <p:cNvPr id="37" name="직선 연결선[R] 36">
            <a:extLst>
              <a:ext uri="{FF2B5EF4-FFF2-40B4-BE49-F238E27FC236}">
                <a16:creationId xmlns:a16="http://schemas.microsoft.com/office/drawing/2014/main" id="{10CF2541-9D85-1541-98A3-13141172AC3A}"/>
              </a:ext>
            </a:extLst>
          </p:cNvPr>
          <p:cNvCxnSpPr/>
          <p:nvPr/>
        </p:nvCxnSpPr>
        <p:spPr>
          <a:xfrm>
            <a:off x="1205575" y="490090"/>
            <a:ext cx="75733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직선 연결선[R] 43">
            <a:extLst>
              <a:ext uri="{FF2B5EF4-FFF2-40B4-BE49-F238E27FC236}">
                <a16:creationId xmlns:a16="http://schemas.microsoft.com/office/drawing/2014/main" id="{D0AC1956-D233-7D41-A86F-3CD96C01EA85}"/>
              </a:ext>
            </a:extLst>
          </p:cNvPr>
          <p:cNvCxnSpPr/>
          <p:nvPr/>
        </p:nvCxnSpPr>
        <p:spPr>
          <a:xfrm>
            <a:off x="1205575" y="1376228"/>
            <a:ext cx="7573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직선 연결선[R] 44">
            <a:extLst>
              <a:ext uri="{FF2B5EF4-FFF2-40B4-BE49-F238E27FC236}">
                <a16:creationId xmlns:a16="http://schemas.microsoft.com/office/drawing/2014/main" id="{2C8D57A6-3E8E-2447-A5E8-07ADEAEF73B0}"/>
              </a:ext>
            </a:extLst>
          </p:cNvPr>
          <p:cNvCxnSpPr/>
          <p:nvPr/>
        </p:nvCxnSpPr>
        <p:spPr>
          <a:xfrm>
            <a:off x="1205575" y="794890"/>
            <a:ext cx="757337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직선 연결선[R] 45">
            <a:extLst>
              <a:ext uri="{FF2B5EF4-FFF2-40B4-BE49-F238E27FC236}">
                <a16:creationId xmlns:a16="http://schemas.microsoft.com/office/drawing/2014/main" id="{C9E07690-AB39-4747-A584-565BFB9CFAE5}"/>
              </a:ext>
            </a:extLst>
          </p:cNvPr>
          <p:cNvCxnSpPr/>
          <p:nvPr/>
        </p:nvCxnSpPr>
        <p:spPr>
          <a:xfrm>
            <a:off x="1205575" y="1087173"/>
            <a:ext cx="7573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9898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1A3FB7A1-B83E-A04C-B5A4-D4D84C32EC4A}"/>
              </a:ext>
            </a:extLst>
          </p:cNvPr>
          <p:cNvSpPr/>
          <p:nvPr/>
        </p:nvSpPr>
        <p:spPr>
          <a:xfrm>
            <a:off x="4562152" y="815929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091</a:t>
            </a:r>
            <a:endParaRPr kumimoji="1"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82533810-7EF8-4042-82EF-73F7956C07D2}"/>
              </a:ext>
            </a:extLst>
          </p:cNvPr>
          <p:cNvSpPr/>
          <p:nvPr/>
        </p:nvSpPr>
        <p:spPr>
          <a:xfrm>
            <a:off x="4562154" y="2338954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GDR</a:t>
            </a:r>
            <a:endParaRPr kumimoji="1"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6733C14-918A-8241-9699-D79AE9F9C061}"/>
              </a:ext>
            </a:extLst>
          </p:cNvPr>
          <p:cNvSpPr/>
          <p:nvPr/>
        </p:nvSpPr>
        <p:spPr>
          <a:xfrm>
            <a:off x="4562154" y="3295271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SW</a:t>
            </a:r>
            <a:endParaRPr kumimoji="1"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70B32BFF-632C-6B48-975D-70BA6EE4D228}"/>
              </a:ext>
            </a:extLst>
          </p:cNvPr>
          <p:cNvSpPr/>
          <p:nvPr/>
        </p:nvSpPr>
        <p:spPr>
          <a:xfrm>
            <a:off x="4562153" y="4415145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Server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BBEC8935-EF73-A941-8975-C8AB407720E0}"/>
              </a:ext>
            </a:extLst>
          </p:cNvPr>
          <p:cNvSpPr/>
          <p:nvPr/>
        </p:nvSpPr>
        <p:spPr>
          <a:xfrm>
            <a:off x="1827490" y="3013352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ILOSW</a:t>
            </a:r>
            <a:endParaRPr kumimoji="1"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84957DE-D4F6-CF4E-90F9-E8A8B4A219C4}"/>
              </a:ext>
            </a:extLst>
          </p:cNvPr>
          <p:cNvSpPr/>
          <p:nvPr/>
        </p:nvSpPr>
        <p:spPr>
          <a:xfrm>
            <a:off x="1827491" y="3740747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HUB</a:t>
            </a:r>
            <a:endParaRPr kumimoji="1" lang="ko-KR" altLang="en-US" dirty="0"/>
          </a:p>
        </p:txBody>
      </p:sp>
      <p:cxnSp>
        <p:nvCxnSpPr>
          <p:cNvPr id="10" name="직선 연결선[R] 9">
            <a:extLst>
              <a:ext uri="{FF2B5EF4-FFF2-40B4-BE49-F238E27FC236}">
                <a16:creationId xmlns:a16="http://schemas.microsoft.com/office/drawing/2014/main" id="{666C49B0-62D8-DA45-AEFE-487ABE6D1178}"/>
              </a:ext>
            </a:extLst>
          </p:cNvPr>
          <p:cNvCxnSpPr>
            <a:stCxn id="5" idx="0"/>
            <a:endCxn id="3" idx="2"/>
          </p:cNvCxnSpPr>
          <p:nvPr/>
        </p:nvCxnSpPr>
        <p:spPr>
          <a:xfrm flipV="1">
            <a:off x="5676177" y="2823884"/>
            <a:ext cx="0" cy="4713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[R] 10">
            <a:extLst>
              <a:ext uri="{FF2B5EF4-FFF2-40B4-BE49-F238E27FC236}">
                <a16:creationId xmlns:a16="http://schemas.microsoft.com/office/drawing/2014/main" id="{65F04EE1-4015-3547-8904-1E5C67574D60}"/>
              </a:ext>
            </a:extLst>
          </p:cNvPr>
          <p:cNvCxnSpPr>
            <a:cxnSpLocks/>
            <a:stCxn id="5" idx="2"/>
            <a:endCxn id="6" idx="0"/>
          </p:cNvCxnSpPr>
          <p:nvPr/>
        </p:nvCxnSpPr>
        <p:spPr>
          <a:xfrm flipH="1">
            <a:off x="5676176" y="3780201"/>
            <a:ext cx="1" cy="63494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[R] 11">
            <a:extLst>
              <a:ext uri="{FF2B5EF4-FFF2-40B4-BE49-F238E27FC236}">
                <a16:creationId xmlns:a16="http://schemas.microsoft.com/office/drawing/2014/main" id="{2CD253F5-938E-224A-AB4A-1262731EDF14}"/>
              </a:ext>
            </a:extLst>
          </p:cNvPr>
          <p:cNvCxnSpPr>
            <a:cxnSpLocks/>
            <a:stCxn id="6" idx="1"/>
            <a:endCxn id="8" idx="2"/>
          </p:cNvCxnSpPr>
          <p:nvPr/>
        </p:nvCxnSpPr>
        <p:spPr>
          <a:xfrm flipH="1" flipV="1">
            <a:off x="2941514" y="4225677"/>
            <a:ext cx="1620639" cy="4319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[R] 12">
            <a:extLst>
              <a:ext uri="{FF2B5EF4-FFF2-40B4-BE49-F238E27FC236}">
                <a16:creationId xmlns:a16="http://schemas.microsoft.com/office/drawing/2014/main" id="{B3656BAE-88AF-8D44-B193-0581ADAD9FAF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 flipH="1">
            <a:off x="2941513" y="1300859"/>
            <a:ext cx="2734662" cy="171249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[R] 14">
            <a:extLst>
              <a:ext uri="{FF2B5EF4-FFF2-40B4-BE49-F238E27FC236}">
                <a16:creationId xmlns:a16="http://schemas.microsoft.com/office/drawing/2014/main" id="{D0E6A2F1-D5B9-F143-9F1A-390C7BFC0201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2941513" y="3498282"/>
            <a:ext cx="1" cy="2424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[R] 15">
            <a:extLst>
              <a:ext uri="{FF2B5EF4-FFF2-40B4-BE49-F238E27FC236}">
                <a16:creationId xmlns:a16="http://schemas.microsoft.com/office/drawing/2014/main" id="{111E1414-7646-4145-ACD8-F0764E275501}"/>
              </a:ext>
            </a:extLst>
          </p:cNvPr>
          <p:cNvCxnSpPr>
            <a:cxnSpLocks/>
            <a:stCxn id="4" idx="2"/>
            <a:endCxn id="3" idx="0"/>
          </p:cNvCxnSpPr>
          <p:nvPr/>
        </p:nvCxnSpPr>
        <p:spPr>
          <a:xfrm>
            <a:off x="5676175" y="1300859"/>
            <a:ext cx="2" cy="103809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[R] 19">
            <a:extLst>
              <a:ext uri="{FF2B5EF4-FFF2-40B4-BE49-F238E27FC236}">
                <a16:creationId xmlns:a16="http://schemas.microsoft.com/office/drawing/2014/main" id="{20144104-01D2-734B-BAC4-023CF422482B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5676175" y="316992"/>
            <a:ext cx="0" cy="498937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A26C33C-1ABE-8945-B1BB-186C2BFF16A1}"/>
              </a:ext>
            </a:extLst>
          </p:cNvPr>
          <p:cNvSpPr txBox="1"/>
          <p:nvPr/>
        </p:nvSpPr>
        <p:spPr>
          <a:xfrm>
            <a:off x="243840" y="304800"/>
            <a:ext cx="1133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dirty="0"/>
              <a:t>-single</a:t>
            </a:r>
          </a:p>
          <a:p>
            <a:r>
              <a:rPr kumimoji="1" lang="en-US" altLang="ko-KR" dirty="0"/>
              <a:t>-multi</a:t>
            </a:r>
          </a:p>
          <a:p>
            <a:r>
              <a:rPr kumimoji="1" lang="en-US" altLang="ko-KR" dirty="0"/>
              <a:t>-service</a:t>
            </a:r>
          </a:p>
          <a:p>
            <a:r>
              <a:rPr kumimoji="1" lang="en-US" altLang="ko-KR" dirty="0"/>
              <a:t>-</a:t>
            </a:r>
            <a:r>
              <a:rPr kumimoji="1" lang="en-US" altLang="ko-KR" dirty="0" err="1"/>
              <a:t>mgmt</a:t>
            </a:r>
            <a:endParaRPr kumimoji="1" lang="ko-KR" altLang="en-US" dirty="0"/>
          </a:p>
        </p:txBody>
      </p:sp>
      <p:cxnSp>
        <p:nvCxnSpPr>
          <p:cNvPr id="18" name="직선 연결선[R] 17">
            <a:extLst>
              <a:ext uri="{FF2B5EF4-FFF2-40B4-BE49-F238E27FC236}">
                <a16:creationId xmlns:a16="http://schemas.microsoft.com/office/drawing/2014/main" id="{2D495672-216E-4842-B639-07D1BC44D759}"/>
              </a:ext>
            </a:extLst>
          </p:cNvPr>
          <p:cNvCxnSpPr/>
          <p:nvPr/>
        </p:nvCxnSpPr>
        <p:spPr>
          <a:xfrm>
            <a:off x="1205575" y="490090"/>
            <a:ext cx="75733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[R] 18">
            <a:extLst>
              <a:ext uri="{FF2B5EF4-FFF2-40B4-BE49-F238E27FC236}">
                <a16:creationId xmlns:a16="http://schemas.microsoft.com/office/drawing/2014/main" id="{9332B892-264D-CC44-8465-28E3C5DDA8E1}"/>
              </a:ext>
            </a:extLst>
          </p:cNvPr>
          <p:cNvCxnSpPr/>
          <p:nvPr/>
        </p:nvCxnSpPr>
        <p:spPr>
          <a:xfrm>
            <a:off x="1205575" y="1376228"/>
            <a:ext cx="7573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[R] 20">
            <a:extLst>
              <a:ext uri="{FF2B5EF4-FFF2-40B4-BE49-F238E27FC236}">
                <a16:creationId xmlns:a16="http://schemas.microsoft.com/office/drawing/2014/main" id="{AB6AE838-CD8A-F745-B4B4-125F7D584AD4}"/>
              </a:ext>
            </a:extLst>
          </p:cNvPr>
          <p:cNvCxnSpPr/>
          <p:nvPr/>
        </p:nvCxnSpPr>
        <p:spPr>
          <a:xfrm>
            <a:off x="1205575" y="794890"/>
            <a:ext cx="757337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[R] 21">
            <a:extLst>
              <a:ext uri="{FF2B5EF4-FFF2-40B4-BE49-F238E27FC236}">
                <a16:creationId xmlns:a16="http://schemas.microsoft.com/office/drawing/2014/main" id="{A0545542-02A9-524A-B24D-4322EB322D13}"/>
              </a:ext>
            </a:extLst>
          </p:cNvPr>
          <p:cNvCxnSpPr/>
          <p:nvPr/>
        </p:nvCxnSpPr>
        <p:spPr>
          <a:xfrm>
            <a:off x="1205575" y="1087173"/>
            <a:ext cx="7573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305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681FB023-FDC9-094C-8D8D-925154B0912F}"/>
              </a:ext>
            </a:extLst>
          </p:cNvPr>
          <p:cNvSpPr/>
          <p:nvPr/>
        </p:nvSpPr>
        <p:spPr>
          <a:xfrm>
            <a:off x="4562154" y="815929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092</a:t>
            </a:r>
            <a:endParaRPr kumimoji="1"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A837FE27-00BB-6D41-A527-4900E58E5A68}"/>
              </a:ext>
            </a:extLst>
          </p:cNvPr>
          <p:cNvSpPr/>
          <p:nvPr/>
        </p:nvSpPr>
        <p:spPr>
          <a:xfrm>
            <a:off x="4562154" y="2338954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GDR</a:t>
            </a:r>
            <a:endParaRPr kumimoji="1"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30D6D5F-BCA9-2C4D-AE92-FF9CB22FA4A3}"/>
              </a:ext>
            </a:extLst>
          </p:cNvPr>
          <p:cNvSpPr/>
          <p:nvPr/>
        </p:nvSpPr>
        <p:spPr>
          <a:xfrm>
            <a:off x="4562154" y="3295271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SW</a:t>
            </a:r>
            <a:endParaRPr kumimoji="1"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8AAD861-F883-1240-AC96-308FD0F8FB19}"/>
              </a:ext>
            </a:extLst>
          </p:cNvPr>
          <p:cNvSpPr/>
          <p:nvPr/>
        </p:nvSpPr>
        <p:spPr>
          <a:xfrm>
            <a:off x="4562153" y="4415145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Server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79B787B1-836E-E748-B23A-2EE679659443}"/>
              </a:ext>
            </a:extLst>
          </p:cNvPr>
          <p:cNvSpPr/>
          <p:nvPr/>
        </p:nvSpPr>
        <p:spPr>
          <a:xfrm>
            <a:off x="1827490" y="3013352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ILOSW</a:t>
            </a:r>
            <a:endParaRPr kumimoji="1"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D08A066B-0EF0-164E-AFD1-482C511B4027}"/>
              </a:ext>
            </a:extLst>
          </p:cNvPr>
          <p:cNvSpPr/>
          <p:nvPr/>
        </p:nvSpPr>
        <p:spPr>
          <a:xfrm>
            <a:off x="1827491" y="3740747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HUB</a:t>
            </a:r>
            <a:endParaRPr kumimoji="1" lang="ko-KR" altLang="en-US" dirty="0"/>
          </a:p>
        </p:txBody>
      </p:sp>
      <p:cxnSp>
        <p:nvCxnSpPr>
          <p:cNvPr id="11" name="직선 연결선[R] 10">
            <a:extLst>
              <a:ext uri="{FF2B5EF4-FFF2-40B4-BE49-F238E27FC236}">
                <a16:creationId xmlns:a16="http://schemas.microsoft.com/office/drawing/2014/main" id="{3E4CBBAF-B2EF-294E-86DE-D6B8EAC2A103}"/>
              </a:ext>
            </a:extLst>
          </p:cNvPr>
          <p:cNvCxnSpPr>
            <a:stCxn id="6" idx="0"/>
            <a:endCxn id="5" idx="2"/>
          </p:cNvCxnSpPr>
          <p:nvPr/>
        </p:nvCxnSpPr>
        <p:spPr>
          <a:xfrm flipV="1">
            <a:off x="5676177" y="2823884"/>
            <a:ext cx="0" cy="4713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[R] 11">
            <a:extLst>
              <a:ext uri="{FF2B5EF4-FFF2-40B4-BE49-F238E27FC236}">
                <a16:creationId xmlns:a16="http://schemas.microsoft.com/office/drawing/2014/main" id="{D84E532D-24FA-434B-873B-A2EC8F0F85CB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flipH="1">
            <a:off x="5676176" y="3780201"/>
            <a:ext cx="1" cy="63494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[R] 12">
            <a:extLst>
              <a:ext uri="{FF2B5EF4-FFF2-40B4-BE49-F238E27FC236}">
                <a16:creationId xmlns:a16="http://schemas.microsoft.com/office/drawing/2014/main" id="{5C875B4E-F950-7F46-A543-B6502F106A59}"/>
              </a:ext>
            </a:extLst>
          </p:cNvPr>
          <p:cNvCxnSpPr>
            <a:cxnSpLocks/>
            <a:stCxn id="7" idx="1"/>
            <a:endCxn id="9" idx="2"/>
          </p:cNvCxnSpPr>
          <p:nvPr/>
        </p:nvCxnSpPr>
        <p:spPr>
          <a:xfrm flipH="1" flipV="1">
            <a:off x="2941514" y="4225677"/>
            <a:ext cx="1620639" cy="4319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[R] 13">
            <a:extLst>
              <a:ext uri="{FF2B5EF4-FFF2-40B4-BE49-F238E27FC236}">
                <a16:creationId xmlns:a16="http://schemas.microsoft.com/office/drawing/2014/main" id="{A0F4BA9F-316C-AF48-92A7-6BF831A9C141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 flipH="1">
            <a:off x="2941513" y="1300859"/>
            <a:ext cx="2734664" cy="171249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[R] 15">
            <a:extLst>
              <a:ext uri="{FF2B5EF4-FFF2-40B4-BE49-F238E27FC236}">
                <a16:creationId xmlns:a16="http://schemas.microsoft.com/office/drawing/2014/main" id="{66C46D77-7D7B-6942-8FC5-A4755A8F34B5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2941513" y="3498282"/>
            <a:ext cx="1" cy="2424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[R] 16">
            <a:extLst>
              <a:ext uri="{FF2B5EF4-FFF2-40B4-BE49-F238E27FC236}">
                <a16:creationId xmlns:a16="http://schemas.microsoft.com/office/drawing/2014/main" id="{7BF93E2C-B8B3-E74A-82F9-4A7BEFD792A3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5676177" y="1300859"/>
            <a:ext cx="0" cy="103809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[R] 18">
            <a:extLst>
              <a:ext uri="{FF2B5EF4-FFF2-40B4-BE49-F238E27FC236}">
                <a16:creationId xmlns:a16="http://schemas.microsoft.com/office/drawing/2014/main" id="{819543A2-B4A0-B64C-83FC-3B0A30942234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5676177" y="304800"/>
            <a:ext cx="0" cy="511129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EFCE2972-9615-A64D-8E44-F8FD8312242A}"/>
              </a:ext>
            </a:extLst>
          </p:cNvPr>
          <p:cNvSpPr txBox="1"/>
          <p:nvPr/>
        </p:nvSpPr>
        <p:spPr>
          <a:xfrm>
            <a:off x="243840" y="304800"/>
            <a:ext cx="1133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dirty="0"/>
              <a:t>-single</a:t>
            </a:r>
          </a:p>
          <a:p>
            <a:r>
              <a:rPr kumimoji="1" lang="en-US" altLang="ko-KR" dirty="0"/>
              <a:t>-multi</a:t>
            </a:r>
          </a:p>
          <a:p>
            <a:r>
              <a:rPr kumimoji="1" lang="en-US" altLang="ko-KR" dirty="0"/>
              <a:t>-service</a:t>
            </a:r>
          </a:p>
          <a:p>
            <a:r>
              <a:rPr kumimoji="1" lang="en-US" altLang="ko-KR" dirty="0"/>
              <a:t>-</a:t>
            </a:r>
            <a:r>
              <a:rPr kumimoji="1" lang="en-US" altLang="ko-KR" dirty="0" err="1"/>
              <a:t>mgmt</a:t>
            </a:r>
            <a:endParaRPr kumimoji="1" lang="ko-KR" altLang="en-US" dirty="0"/>
          </a:p>
        </p:txBody>
      </p:sp>
      <p:cxnSp>
        <p:nvCxnSpPr>
          <p:cNvPr id="18" name="직선 연결선[R] 17">
            <a:extLst>
              <a:ext uri="{FF2B5EF4-FFF2-40B4-BE49-F238E27FC236}">
                <a16:creationId xmlns:a16="http://schemas.microsoft.com/office/drawing/2014/main" id="{300A8AC8-CB41-7B47-AE45-977CE321B0C3}"/>
              </a:ext>
            </a:extLst>
          </p:cNvPr>
          <p:cNvCxnSpPr/>
          <p:nvPr/>
        </p:nvCxnSpPr>
        <p:spPr>
          <a:xfrm>
            <a:off x="1205575" y="490090"/>
            <a:ext cx="75733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[R] 19">
            <a:extLst>
              <a:ext uri="{FF2B5EF4-FFF2-40B4-BE49-F238E27FC236}">
                <a16:creationId xmlns:a16="http://schemas.microsoft.com/office/drawing/2014/main" id="{5DF9BFCE-6A05-5841-AC96-A4ED5F77552E}"/>
              </a:ext>
            </a:extLst>
          </p:cNvPr>
          <p:cNvCxnSpPr/>
          <p:nvPr/>
        </p:nvCxnSpPr>
        <p:spPr>
          <a:xfrm>
            <a:off x="1205575" y="1376228"/>
            <a:ext cx="7573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[R] 20">
            <a:extLst>
              <a:ext uri="{FF2B5EF4-FFF2-40B4-BE49-F238E27FC236}">
                <a16:creationId xmlns:a16="http://schemas.microsoft.com/office/drawing/2014/main" id="{6BBAB044-2ADF-114F-B1A3-E6068E5FC0D7}"/>
              </a:ext>
            </a:extLst>
          </p:cNvPr>
          <p:cNvCxnSpPr/>
          <p:nvPr/>
        </p:nvCxnSpPr>
        <p:spPr>
          <a:xfrm>
            <a:off x="1205575" y="794890"/>
            <a:ext cx="757337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[R] 21">
            <a:extLst>
              <a:ext uri="{FF2B5EF4-FFF2-40B4-BE49-F238E27FC236}">
                <a16:creationId xmlns:a16="http://schemas.microsoft.com/office/drawing/2014/main" id="{2270484E-7DCE-C840-9F2E-7105E335630E}"/>
              </a:ext>
            </a:extLst>
          </p:cNvPr>
          <p:cNvCxnSpPr/>
          <p:nvPr/>
        </p:nvCxnSpPr>
        <p:spPr>
          <a:xfrm>
            <a:off x="1205575" y="1087173"/>
            <a:ext cx="7573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679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6B504A8-F128-0845-BA5C-023D784C5282}"/>
              </a:ext>
            </a:extLst>
          </p:cNvPr>
          <p:cNvSpPr/>
          <p:nvPr/>
        </p:nvSpPr>
        <p:spPr>
          <a:xfrm>
            <a:off x="4562154" y="815929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FDF 071</a:t>
            </a:r>
            <a:endParaRPr kumimoji="1"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794BB843-FBED-0040-B977-8A69A10456E8}"/>
              </a:ext>
            </a:extLst>
          </p:cNvPr>
          <p:cNvSpPr/>
          <p:nvPr/>
        </p:nvSpPr>
        <p:spPr>
          <a:xfrm>
            <a:off x="4562154" y="2338954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GDR</a:t>
            </a:r>
            <a:endParaRPr kumimoji="1"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253AA26A-9ACA-714F-A4E3-D4E6D7CED746}"/>
              </a:ext>
            </a:extLst>
          </p:cNvPr>
          <p:cNvSpPr/>
          <p:nvPr/>
        </p:nvSpPr>
        <p:spPr>
          <a:xfrm>
            <a:off x="4562154" y="3295271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SW</a:t>
            </a:r>
            <a:endParaRPr kumimoji="1"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6C874D5-258D-EC45-B32F-E29896BE4395}"/>
              </a:ext>
            </a:extLst>
          </p:cNvPr>
          <p:cNvSpPr/>
          <p:nvPr/>
        </p:nvSpPr>
        <p:spPr>
          <a:xfrm>
            <a:off x="4562153" y="4415145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Server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E2812B63-25BD-124F-A161-A63A17B4F95B}"/>
              </a:ext>
            </a:extLst>
          </p:cNvPr>
          <p:cNvSpPr/>
          <p:nvPr/>
        </p:nvSpPr>
        <p:spPr>
          <a:xfrm>
            <a:off x="1827490" y="3013352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ILOSW</a:t>
            </a:r>
            <a:endParaRPr kumimoji="1"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B76782B2-A420-F34F-9921-5D21115ACDA4}"/>
              </a:ext>
            </a:extLst>
          </p:cNvPr>
          <p:cNvSpPr/>
          <p:nvPr/>
        </p:nvSpPr>
        <p:spPr>
          <a:xfrm>
            <a:off x="1827491" y="3740747"/>
            <a:ext cx="2228045" cy="484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ko-KR" dirty="0"/>
              <a:t>HUB</a:t>
            </a:r>
            <a:endParaRPr kumimoji="1" lang="ko-KR" altLang="en-US" dirty="0"/>
          </a:p>
        </p:txBody>
      </p:sp>
      <p:cxnSp>
        <p:nvCxnSpPr>
          <p:cNvPr id="10" name="직선 연결선[R] 9">
            <a:extLst>
              <a:ext uri="{FF2B5EF4-FFF2-40B4-BE49-F238E27FC236}">
                <a16:creationId xmlns:a16="http://schemas.microsoft.com/office/drawing/2014/main" id="{E0BF5614-C617-7B46-8AAD-2632477C2311}"/>
              </a:ext>
            </a:extLst>
          </p:cNvPr>
          <p:cNvCxnSpPr>
            <a:stCxn id="6" idx="0"/>
            <a:endCxn id="5" idx="2"/>
          </p:cNvCxnSpPr>
          <p:nvPr/>
        </p:nvCxnSpPr>
        <p:spPr>
          <a:xfrm flipV="1">
            <a:off x="5676177" y="2823884"/>
            <a:ext cx="0" cy="471387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[R] 10">
            <a:extLst>
              <a:ext uri="{FF2B5EF4-FFF2-40B4-BE49-F238E27FC236}">
                <a16:creationId xmlns:a16="http://schemas.microsoft.com/office/drawing/2014/main" id="{E90375FB-F836-0C4C-A7E9-88A485FB08FA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flipH="1">
            <a:off x="5676176" y="3780201"/>
            <a:ext cx="1" cy="63494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[R] 11">
            <a:extLst>
              <a:ext uri="{FF2B5EF4-FFF2-40B4-BE49-F238E27FC236}">
                <a16:creationId xmlns:a16="http://schemas.microsoft.com/office/drawing/2014/main" id="{5445E56B-D617-5845-B2C3-90DB019A8C12}"/>
              </a:ext>
            </a:extLst>
          </p:cNvPr>
          <p:cNvCxnSpPr>
            <a:cxnSpLocks/>
            <a:stCxn id="7" idx="1"/>
            <a:endCxn id="9" idx="2"/>
          </p:cNvCxnSpPr>
          <p:nvPr/>
        </p:nvCxnSpPr>
        <p:spPr>
          <a:xfrm flipH="1" flipV="1">
            <a:off x="2941514" y="4225677"/>
            <a:ext cx="1620639" cy="43193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[R] 12">
            <a:extLst>
              <a:ext uri="{FF2B5EF4-FFF2-40B4-BE49-F238E27FC236}">
                <a16:creationId xmlns:a16="http://schemas.microsoft.com/office/drawing/2014/main" id="{A2755354-5516-4A4F-B6D1-A5C61B42914B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 flipH="1">
            <a:off x="2941513" y="1300859"/>
            <a:ext cx="2734664" cy="171249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[R] 13">
            <a:extLst>
              <a:ext uri="{FF2B5EF4-FFF2-40B4-BE49-F238E27FC236}">
                <a16:creationId xmlns:a16="http://schemas.microsoft.com/office/drawing/2014/main" id="{8C733787-4E99-3343-B807-B5DAD81F9AAF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2941513" y="3498282"/>
            <a:ext cx="1" cy="2424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[R] 14">
            <a:extLst>
              <a:ext uri="{FF2B5EF4-FFF2-40B4-BE49-F238E27FC236}">
                <a16:creationId xmlns:a16="http://schemas.microsoft.com/office/drawing/2014/main" id="{5C34BB2A-35A6-FA47-9216-8A8ED9721EAB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5676177" y="1300859"/>
            <a:ext cx="0" cy="1038095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[R] 15">
            <a:extLst>
              <a:ext uri="{FF2B5EF4-FFF2-40B4-BE49-F238E27FC236}">
                <a16:creationId xmlns:a16="http://schemas.microsoft.com/office/drawing/2014/main" id="{76A7B4C9-5954-9A40-869C-4BE618E12FEE}"/>
              </a:ext>
            </a:extLst>
          </p:cNvPr>
          <p:cNvCxnSpPr>
            <a:cxnSpLocks/>
            <a:stCxn id="3" idx="0"/>
          </p:cNvCxnSpPr>
          <p:nvPr/>
        </p:nvCxnSpPr>
        <p:spPr>
          <a:xfrm flipV="1">
            <a:off x="5676177" y="304800"/>
            <a:ext cx="0" cy="511129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5789E4E-9006-8646-9714-869FF63F10BD}"/>
              </a:ext>
            </a:extLst>
          </p:cNvPr>
          <p:cNvSpPr txBox="1"/>
          <p:nvPr/>
        </p:nvSpPr>
        <p:spPr>
          <a:xfrm>
            <a:off x="243840" y="304800"/>
            <a:ext cx="11338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dirty="0"/>
              <a:t>-single</a:t>
            </a:r>
          </a:p>
          <a:p>
            <a:r>
              <a:rPr kumimoji="1" lang="en-US" altLang="ko-KR" dirty="0"/>
              <a:t>-multi</a:t>
            </a:r>
          </a:p>
          <a:p>
            <a:r>
              <a:rPr kumimoji="1" lang="en-US" altLang="ko-KR" dirty="0"/>
              <a:t>-service</a:t>
            </a:r>
          </a:p>
          <a:p>
            <a:r>
              <a:rPr kumimoji="1" lang="en-US" altLang="ko-KR" dirty="0"/>
              <a:t>-</a:t>
            </a:r>
            <a:r>
              <a:rPr kumimoji="1" lang="en-US" altLang="ko-KR" dirty="0" err="1"/>
              <a:t>mgmt</a:t>
            </a:r>
            <a:endParaRPr kumimoji="1" lang="ko-KR" altLang="en-US" dirty="0"/>
          </a:p>
        </p:txBody>
      </p:sp>
      <p:cxnSp>
        <p:nvCxnSpPr>
          <p:cNvPr id="18" name="직선 연결선[R] 17">
            <a:extLst>
              <a:ext uri="{FF2B5EF4-FFF2-40B4-BE49-F238E27FC236}">
                <a16:creationId xmlns:a16="http://schemas.microsoft.com/office/drawing/2014/main" id="{31594F8C-85B6-6144-A508-9F167A7E7B6D}"/>
              </a:ext>
            </a:extLst>
          </p:cNvPr>
          <p:cNvCxnSpPr/>
          <p:nvPr/>
        </p:nvCxnSpPr>
        <p:spPr>
          <a:xfrm>
            <a:off x="1205575" y="490090"/>
            <a:ext cx="757337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[R] 18">
            <a:extLst>
              <a:ext uri="{FF2B5EF4-FFF2-40B4-BE49-F238E27FC236}">
                <a16:creationId xmlns:a16="http://schemas.microsoft.com/office/drawing/2014/main" id="{00332225-A843-AF4A-9F42-8A97AED2E1EE}"/>
              </a:ext>
            </a:extLst>
          </p:cNvPr>
          <p:cNvCxnSpPr/>
          <p:nvPr/>
        </p:nvCxnSpPr>
        <p:spPr>
          <a:xfrm>
            <a:off x="1205575" y="1376228"/>
            <a:ext cx="7573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[R] 19">
            <a:extLst>
              <a:ext uri="{FF2B5EF4-FFF2-40B4-BE49-F238E27FC236}">
                <a16:creationId xmlns:a16="http://schemas.microsoft.com/office/drawing/2014/main" id="{192E8CAA-0045-B74B-BAB7-0F7A848554FC}"/>
              </a:ext>
            </a:extLst>
          </p:cNvPr>
          <p:cNvCxnSpPr/>
          <p:nvPr/>
        </p:nvCxnSpPr>
        <p:spPr>
          <a:xfrm>
            <a:off x="1205575" y="794890"/>
            <a:ext cx="757337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[R] 20">
            <a:extLst>
              <a:ext uri="{FF2B5EF4-FFF2-40B4-BE49-F238E27FC236}">
                <a16:creationId xmlns:a16="http://schemas.microsoft.com/office/drawing/2014/main" id="{B40490D9-16D4-FA48-8D5C-3D8A3EE56929}"/>
              </a:ext>
            </a:extLst>
          </p:cNvPr>
          <p:cNvCxnSpPr/>
          <p:nvPr/>
        </p:nvCxnSpPr>
        <p:spPr>
          <a:xfrm>
            <a:off x="1205575" y="1087173"/>
            <a:ext cx="7573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003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B601225-F96E-BA4B-9769-9860D555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083AC2-3C0C-C246-AE2B-71EC00937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ko-KR" dirty="0"/>
              <a:t>CR,GDR,ILODR</a:t>
            </a:r>
            <a:r>
              <a:rPr kumimoji="1" lang="ko-KR" altLang="en-US" dirty="0"/>
              <a:t> </a:t>
            </a:r>
            <a:r>
              <a:rPr kumimoji="1" lang="en-US" altLang="ko-KR" dirty="0"/>
              <a:t>–</a:t>
            </a:r>
            <a:r>
              <a:rPr kumimoji="1" lang="ko-KR" altLang="en-US" dirty="0"/>
              <a:t> 라우터</a:t>
            </a:r>
            <a:r>
              <a:rPr kumimoji="1" lang="en-US" altLang="ko-KR" dirty="0"/>
              <a:t>,</a:t>
            </a:r>
            <a:r>
              <a:rPr kumimoji="1" lang="ko-KR" altLang="en-US" dirty="0"/>
              <a:t> </a:t>
            </a:r>
            <a:r>
              <a:rPr kumimoji="1" lang="ko-KR" altLang="en-US" dirty="0" err="1"/>
              <a:t>대역지정</a:t>
            </a:r>
            <a:endParaRPr kumimoji="1" lang="en-US" altLang="ko-KR" dirty="0"/>
          </a:p>
          <a:p>
            <a:r>
              <a:rPr kumimoji="1" lang="en-US" altLang="ko-KR" dirty="0"/>
              <a:t>TAP</a:t>
            </a:r>
            <a:r>
              <a:rPr kumimoji="1" lang="ko-KR" altLang="en-US" dirty="0"/>
              <a:t> </a:t>
            </a:r>
            <a:r>
              <a:rPr kumimoji="1" lang="en-US" altLang="ko-KR" dirty="0"/>
              <a:t>–</a:t>
            </a:r>
            <a:r>
              <a:rPr kumimoji="1" lang="ko-KR" altLang="en-US" dirty="0"/>
              <a:t> 모니터링 장비에 패킷 전송</a:t>
            </a:r>
            <a:endParaRPr kumimoji="1" lang="en-US" altLang="ko-KR" dirty="0"/>
          </a:p>
          <a:p>
            <a:r>
              <a:rPr kumimoji="1" lang="en-US" altLang="ko-KR" dirty="0"/>
              <a:t>WFS,</a:t>
            </a:r>
            <a:r>
              <a:rPr kumimoji="1" lang="ko-KR" altLang="en-US" dirty="0"/>
              <a:t> </a:t>
            </a:r>
            <a:r>
              <a:rPr kumimoji="1" lang="en-US" altLang="ko-KR" dirty="0"/>
              <a:t>WDM </a:t>
            </a:r>
            <a:r>
              <a:rPr kumimoji="1" lang="ko-KR" altLang="en-US" dirty="0" err="1"/>
              <a:t>여러개의</a:t>
            </a:r>
            <a:r>
              <a:rPr kumimoji="1" lang="ko-KR" altLang="en-US" dirty="0"/>
              <a:t> 파장을 광섬유에 동시 송출</a:t>
            </a:r>
            <a:endParaRPr kumimoji="1" lang="en-US" altLang="ko-KR" dirty="0"/>
          </a:p>
          <a:p>
            <a:r>
              <a:rPr kumimoji="1" lang="en-US" altLang="ko-KR" dirty="0"/>
              <a:t>SLB &lt;&gt; LDR &lt;&gt; TAP &lt;&gt; CR</a:t>
            </a:r>
          </a:p>
          <a:p>
            <a:r>
              <a:rPr kumimoji="1" lang="en-US" altLang="ko-KR" dirty="0"/>
              <a:t>FDF,OFD</a:t>
            </a:r>
            <a:r>
              <a:rPr kumimoji="1" lang="ko-KR" altLang="en-US" dirty="0"/>
              <a:t> </a:t>
            </a:r>
            <a:r>
              <a:rPr kumimoji="1" lang="ko-KR" altLang="en-US" dirty="0" err="1"/>
              <a:t>광분배기</a:t>
            </a:r>
            <a:r>
              <a:rPr kumimoji="1" lang="en-US" altLang="ko-KR" dirty="0"/>
              <a:t>,</a:t>
            </a:r>
            <a:r>
              <a:rPr kumimoji="1" lang="ko-KR" altLang="en-US" dirty="0"/>
              <a:t> 하나의 책임소재 </a:t>
            </a:r>
            <a:r>
              <a:rPr kumimoji="1" lang="ko-KR" altLang="en-US" dirty="0" err="1"/>
              <a:t>구분점</a:t>
            </a:r>
            <a:endParaRPr kumimoji="1"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57106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168</Words>
  <Application>Microsoft Macintosh PowerPoint</Application>
  <PresentationFormat>와이드스크린</PresentationFormat>
  <Paragraphs>96</Paragraphs>
  <Slides>8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1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뭏디</dc:creator>
  <cp:lastModifiedBy>jeff</cp:lastModifiedBy>
  <cp:revision>25</cp:revision>
  <dcterms:created xsi:type="dcterms:W3CDTF">2022-04-23T05:55:45Z</dcterms:created>
  <dcterms:modified xsi:type="dcterms:W3CDTF">2022-06-27T10:39:17Z</dcterms:modified>
</cp:coreProperties>
</file>