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2"/>
    <p:restoredTop sz="94719"/>
  </p:normalViewPr>
  <p:slideViewPr>
    <p:cSldViewPr snapToGrid="0">
      <p:cViewPr varScale="1">
        <p:scale>
          <a:sx n="66" d="100"/>
          <a:sy n="66" d="100"/>
        </p:scale>
        <p:origin x="192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A51C73-4FFC-5901-A876-9BA46DDEA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A5D1C20-51A1-D643-8E1C-C3F4D55CA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8CA009-3A25-40D4-8729-413577A9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B84081-5A2B-303A-0917-A520E271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657196-955A-E2CF-03FD-81B1A300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2017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F79624-C99C-2E19-C0A8-FE156F00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EE2CA47-0893-5B74-846A-A5A05206A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0DD435-7F36-E3EA-349E-A4CC2D00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B6084A7-657C-D526-E18F-0B830D8C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03F003-5372-4970-1B78-0336498D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45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CE4384-CCDB-40FB-1CD1-BDFB71F58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87D65DE-35BB-C68B-31DE-5A1E057DA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BE1750-B5B3-423F-5002-DCC26D3D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240CBD-04FD-7CD2-79D0-9218340E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7B5495-63C8-476B-5BB9-00B18DFC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5593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153A82-2275-D0E3-CBC0-236D3461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4B7E0A-C19D-6943-C327-C958F654D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C07BCC-970C-126F-BB19-5C7E291A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90ACF2-53E8-9F8F-213E-B2F47D78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C0650E-3C87-B985-1902-4618E514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2330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FFB43C-B07A-39D1-30EB-92714AE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AEC68F-E599-A739-2BE6-4102CF95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E9CFF4-CD11-9040-F103-E7965F7D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1B1903-6DA4-DD7C-E570-255B183C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DBA08A-7D7B-7733-7CC9-508A84CE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7423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DE0D58-5533-2C5B-45E3-5293E046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4F73BA2-FCE0-C48F-52C6-B45738537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A4BFB00-FA7D-7D28-DEE5-4449A42D6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58C10C0-A97F-1A64-034C-D3F9AF70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88FDA0-12EE-81CC-2CBB-FC68F91A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E82716-12FD-FEB1-9C15-1ECF4BCE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7525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52EAAD-F388-4AAC-C621-F54C4599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2B6D9EA-CDA5-3E94-CF06-CC7C669A3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C707B80-5EFD-2635-E4BC-2A673342A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2A8749D-0B34-DE2C-EB71-40417BA40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59D4361-32B9-85CC-83DB-0BF6AAD2A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801AFF1-597B-7A25-C5B3-B6BE3A2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E918E79-57B6-0605-11CD-22251D42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0559A0-4662-74A4-9111-0D0A369D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0582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150759-3B5B-E715-ACF3-4A0C35CDF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63C7965-FF74-F396-6475-DEA5638B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19129A2-4B71-F1D9-3949-7F11EFC1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FE8E0BA-CB63-BE76-54D8-A68146BF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6398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D38DE5-2BA4-D38D-7716-1FD0AAFD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0E6A6FF-54F1-8677-3F62-B836825C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C2EA2F-CC18-C4BB-9D93-5AA1D91B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5443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0A4FF8-09D4-E602-1A8F-CA396ABB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D90287-3D78-73E3-82D2-CC7E95CEA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6893CE0-2AF6-F0A8-A157-0AF651FBC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96A776E-112B-1CDA-A53F-0950EF4C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A59F4D-7DA0-AFF6-4FBF-CD33B596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567533F-E195-70FC-B607-F3AF4ED3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8949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A90181-D766-6755-B1F9-5EA4EB1B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FDA4877-5C2E-5A90-62FC-6F5E5AEAB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636ECE1-B235-137B-E2F4-22D45015F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720C11-DD06-B65E-A547-F8A6FE95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A6DCCA-9F9A-1BAB-87DF-02F464D87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DB2870C-5DC0-545E-239E-6140472B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6942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16C3DCF-B83F-7B48-459E-10ED9CE8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103D86-DA25-23A8-891D-C85E98168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4B35C8-9011-0A34-650A-AC22245E0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0B9F05-7933-1A4D-A9BB-F2387F9B285A}" type="datetimeFigureOut">
              <a:rPr kumimoji="1" lang="ko-Kore-KR" altLang="en-US" smtClean="0"/>
              <a:t>2024. 6. 12.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E58463-36DC-9EA3-FDA4-157968D2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3734BF-C8F6-72E8-2BB8-8A82C38EC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594443-A903-604E-B897-86BE2E641CE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6516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f.kakao.com/_Yxlpe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D314E59-69E6-4769-7EF6-B93EFE90B9C4}"/>
              </a:ext>
            </a:extLst>
          </p:cNvPr>
          <p:cNvSpPr txBox="1"/>
          <p:nvPr/>
        </p:nvSpPr>
        <p:spPr>
          <a:xfrm>
            <a:off x="1066800" y="1472470"/>
            <a:ext cx="488768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ore-KR" altLang="en-US" sz="2400" dirty="0"/>
              <a:t>센터 출입 승인 알림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똑똑 로그인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출입자 정보 조회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출입자 방문증 발급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출입자 방문증 회수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출입자 출입시간 연장</a:t>
            </a:r>
            <a:endParaRPr kumimoji="1" lang="en-US" altLang="ko-Kore-KR" sz="2400" dirty="0"/>
          </a:p>
          <a:p>
            <a:pPr>
              <a:lnSpc>
                <a:spcPct val="150000"/>
              </a:lnSpc>
            </a:pPr>
            <a:r>
              <a:rPr kumimoji="1" lang="ko-Kore-KR" altLang="en-US" sz="2400" dirty="0"/>
              <a:t>출입자 출입증 미반납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5ECEF-C844-1333-C4AC-A28C349BE149}"/>
              </a:ext>
            </a:extLst>
          </p:cNvPr>
          <p:cNvSpPr txBox="1"/>
          <p:nvPr/>
        </p:nvSpPr>
        <p:spPr>
          <a:xfrm>
            <a:off x="816429" y="569273"/>
            <a:ext cx="488768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ore-KR" altLang="en-US" sz="3200" b="1" dirty="0"/>
              <a:t>목차</a:t>
            </a:r>
          </a:p>
        </p:txBody>
      </p:sp>
    </p:spTree>
    <p:extLst>
      <p:ext uri="{BB962C8B-B14F-4D97-AF65-F5344CB8AC3E}">
        <p14:creationId xmlns:p14="http://schemas.microsoft.com/office/powerpoint/2010/main" val="265175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, 스크린샷, 웹사이트, 소프트웨어이(가) 표시된 사진&#10;&#10;자동 생성된 설명">
            <a:extLst>
              <a:ext uri="{FF2B5EF4-FFF2-40B4-BE49-F238E27FC236}">
                <a16:creationId xmlns:a16="http://schemas.microsoft.com/office/drawing/2014/main" id="{10B68242-1DA8-4E51-11EC-7FE2100E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42" y="1261684"/>
            <a:ext cx="2463332" cy="5344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C779FD-8B7D-DF96-176B-7BE7BED265B3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센터 출입 승인 알림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C0ABA-12E1-71BB-E98B-9DC25FD2F273}"/>
              </a:ext>
            </a:extLst>
          </p:cNvPr>
          <p:cNvSpPr txBox="1"/>
          <p:nvPr/>
        </p:nvSpPr>
        <p:spPr>
          <a:xfrm>
            <a:off x="1520504" y="938048"/>
            <a:ext cx="2074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ko-Kore-KR" sz="1200" b="0" i="0" u="none" strike="noStrike" dirty="0">
                <a:solidFill>
                  <a:srgbClr val="366CD9"/>
                </a:solidFill>
                <a:effectLst/>
                <a:highlight>
                  <a:srgbClr val="FFFFFF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  <a:hlinkClick r:id="rId3"/>
              </a:rPr>
              <a:t>https://pf.kakao.com/_YxlpeG</a:t>
            </a:r>
            <a:endParaRPr kumimoji="1" lang="ko-Kore-KR" altLang="en-US" sz="1200" dirty="0"/>
          </a:p>
        </p:txBody>
      </p:sp>
      <p:pic>
        <p:nvPicPr>
          <p:cNvPr id="3" name="그림 2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186EE93D-8F7C-DCC7-393D-BDA5B08F2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394" y="1212698"/>
            <a:ext cx="2732752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966F3A-11FB-42FA-744C-33DC59FA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7" y="956885"/>
            <a:ext cx="10718197" cy="564968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6ED81D-EFAA-F681-A9C7-49E6F854A4F9}"/>
              </a:ext>
            </a:extLst>
          </p:cNvPr>
          <p:cNvSpPr/>
          <p:nvPr/>
        </p:nvSpPr>
        <p:spPr>
          <a:xfrm>
            <a:off x="10319657" y="1327000"/>
            <a:ext cx="435428" cy="250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CFDE34-B971-3D9C-EBAE-5BBB0764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299" y="2170642"/>
            <a:ext cx="3736158" cy="3429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B9FE1F-8A58-3BFA-3323-20D946C94172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똑똑 로그인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14548-8204-6BAE-DCEA-FF92A8281F45}"/>
              </a:ext>
            </a:extLst>
          </p:cNvPr>
          <p:cNvSpPr txBox="1"/>
          <p:nvPr/>
        </p:nvSpPr>
        <p:spPr>
          <a:xfrm>
            <a:off x="6085116" y="578723"/>
            <a:ext cx="371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sz="1400" dirty="0"/>
              <a:t>http://kko-cep-fe.dev.daum.net/</a:t>
            </a:r>
          </a:p>
        </p:txBody>
      </p:sp>
    </p:spTree>
    <p:extLst>
      <p:ext uri="{BB962C8B-B14F-4D97-AF65-F5344CB8AC3E}">
        <p14:creationId xmlns:p14="http://schemas.microsoft.com/office/powerpoint/2010/main" val="172494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D2F635-370C-A1D6-F208-4E359892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862087"/>
            <a:ext cx="11450870" cy="5767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BF047-1086-CE48-CB39-DB6FA7C1E9A5}"/>
              </a:ext>
            </a:extLst>
          </p:cNvPr>
          <p:cNvSpPr txBox="1"/>
          <p:nvPr/>
        </p:nvSpPr>
        <p:spPr>
          <a:xfrm>
            <a:off x="489856" y="309154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49396-D3A2-0419-6FA6-CFB370854964}"/>
              </a:ext>
            </a:extLst>
          </p:cNvPr>
          <p:cNvSpPr txBox="1"/>
          <p:nvPr/>
        </p:nvSpPr>
        <p:spPr>
          <a:xfrm>
            <a:off x="500742" y="3789287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4CDB-BBB0-71F2-2CA3-286CF280D596}"/>
              </a:ext>
            </a:extLst>
          </p:cNvPr>
          <p:cNvSpPr txBox="1"/>
          <p:nvPr/>
        </p:nvSpPr>
        <p:spPr>
          <a:xfrm>
            <a:off x="2950028" y="197137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3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4522C-C4E5-C703-7F66-6C83AA943DCF}"/>
              </a:ext>
            </a:extLst>
          </p:cNvPr>
          <p:cNvSpPr txBox="1"/>
          <p:nvPr/>
        </p:nvSpPr>
        <p:spPr>
          <a:xfrm>
            <a:off x="7456263" y="197137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4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CFC67-30B6-851D-B6CF-6940A0CE0A6B}"/>
              </a:ext>
            </a:extLst>
          </p:cNvPr>
          <p:cNvSpPr txBox="1"/>
          <p:nvPr/>
        </p:nvSpPr>
        <p:spPr>
          <a:xfrm>
            <a:off x="2568577" y="397395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5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0D158-7654-610C-D4A7-9E3FF5B91C26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정보 조회  </a:t>
            </a:r>
            <a:r>
              <a:rPr kumimoji="1" lang="en-US" altLang="ko-Kore-KR" sz="1400" b="1" dirty="0"/>
              <a:t>(</a:t>
            </a:r>
            <a:r>
              <a:rPr kumimoji="1" lang="en-US" altLang="ko-KR" sz="1400" b="1" dirty="0"/>
              <a:t>1/2)</a:t>
            </a:r>
            <a:endParaRPr kumimoji="1" lang="ko-Kore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5276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E6D7CFB-A19A-528D-9A3C-D32EBAE9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942" y="333186"/>
            <a:ext cx="7772400" cy="35697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9B57347-6D27-2227-6C5F-C4DC656F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0" y="3676952"/>
            <a:ext cx="9112203" cy="318104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415A2C1-7554-5EDE-027B-1DBDCDBF4E4A}"/>
              </a:ext>
            </a:extLst>
          </p:cNvPr>
          <p:cNvSpPr/>
          <p:nvPr/>
        </p:nvSpPr>
        <p:spPr>
          <a:xfrm>
            <a:off x="707570" y="5845630"/>
            <a:ext cx="9112202" cy="903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182E9-D872-2460-7ACA-E89D01420314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정보 조회  </a:t>
            </a:r>
            <a:r>
              <a:rPr kumimoji="1" lang="en-US" altLang="ko-Kore-KR" sz="1400" b="1" dirty="0"/>
              <a:t>(</a:t>
            </a:r>
            <a:r>
              <a:rPr kumimoji="1" lang="en-US" altLang="ko-KR" sz="1400" b="1" dirty="0"/>
              <a:t>2/2)</a:t>
            </a:r>
            <a:endParaRPr kumimoji="1" lang="ko-Kore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1906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1FCBCFA-ADD9-C713-2B38-7F2BDB1E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935313"/>
            <a:ext cx="11280857" cy="5182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143D2-6AFC-A932-0B43-5C07C51C7895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방문증 발급 </a:t>
            </a:r>
            <a:r>
              <a:rPr kumimoji="1" lang="en-US" altLang="ko-Kore-KR" sz="1400" b="1" dirty="0"/>
              <a:t>(</a:t>
            </a:r>
            <a:r>
              <a:rPr kumimoji="1" lang="ko-Kore-KR" altLang="en-US" sz="1400" b="1" dirty="0"/>
              <a:t>입문</a:t>
            </a:r>
            <a:r>
              <a:rPr kumimoji="1" lang="en-US" altLang="ko-Kore-KR" sz="1400" b="1" dirty="0"/>
              <a:t>)</a:t>
            </a:r>
            <a:endParaRPr kumimoji="1" lang="ko-Kore-KR" altLang="en-US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52879-E7A5-9F68-65AD-027E1BF39932}"/>
              </a:ext>
            </a:extLst>
          </p:cNvPr>
          <p:cNvSpPr txBox="1"/>
          <p:nvPr/>
        </p:nvSpPr>
        <p:spPr>
          <a:xfrm>
            <a:off x="489856" y="276575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C04BD-7BA4-4F36-46FF-58E9F7538C0C}"/>
              </a:ext>
            </a:extLst>
          </p:cNvPr>
          <p:cNvSpPr txBox="1"/>
          <p:nvPr/>
        </p:nvSpPr>
        <p:spPr>
          <a:xfrm>
            <a:off x="544284" y="312498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01A77-023C-1D9C-D964-BD07AD26403D}"/>
              </a:ext>
            </a:extLst>
          </p:cNvPr>
          <p:cNvSpPr txBox="1"/>
          <p:nvPr/>
        </p:nvSpPr>
        <p:spPr>
          <a:xfrm>
            <a:off x="2231570" y="2069068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3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15AA4-9B4B-1167-A119-6266058047FC}"/>
              </a:ext>
            </a:extLst>
          </p:cNvPr>
          <p:cNvSpPr txBox="1"/>
          <p:nvPr/>
        </p:nvSpPr>
        <p:spPr>
          <a:xfrm>
            <a:off x="7979227" y="5117068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4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E67F8-7A68-8708-1A9A-9D76FE938C0C}"/>
              </a:ext>
            </a:extLst>
          </p:cNvPr>
          <p:cNvSpPr txBox="1"/>
          <p:nvPr/>
        </p:nvSpPr>
        <p:spPr>
          <a:xfrm>
            <a:off x="9122227" y="5117068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5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A8F94-2BD9-02E6-0144-A5C3DE4042A4}"/>
              </a:ext>
            </a:extLst>
          </p:cNvPr>
          <p:cNvSpPr txBox="1"/>
          <p:nvPr/>
        </p:nvSpPr>
        <p:spPr>
          <a:xfrm>
            <a:off x="9557656" y="5117068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6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FCB71-CA10-7728-263E-701465A8F2DC}"/>
              </a:ext>
            </a:extLst>
          </p:cNvPr>
          <p:cNvSpPr txBox="1"/>
          <p:nvPr/>
        </p:nvSpPr>
        <p:spPr>
          <a:xfrm>
            <a:off x="10724057" y="5117068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7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606A491-2A11-C0C9-4DF8-84A966BB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399" y="2252876"/>
            <a:ext cx="1620987" cy="1546630"/>
          </a:xfrm>
          <a:prstGeom prst="rect">
            <a:avLst/>
          </a:prstGeom>
        </p:spPr>
      </p:pic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CE0772F1-7064-0F0D-01A5-D67DC348D2AC}"/>
              </a:ext>
            </a:extLst>
          </p:cNvPr>
          <p:cNvCxnSpPr/>
          <p:nvPr/>
        </p:nvCxnSpPr>
        <p:spPr>
          <a:xfrm flipH="1">
            <a:off x="10112829" y="2950419"/>
            <a:ext cx="348342" cy="2351315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85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FC559-D3B7-0D24-5119-E3B31645984C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방문증 회수 </a:t>
            </a:r>
            <a:r>
              <a:rPr kumimoji="1" lang="en-US" altLang="ko-Kore-KR" sz="1400" b="1" dirty="0"/>
              <a:t>(</a:t>
            </a:r>
            <a:r>
              <a:rPr kumimoji="1" lang="ko-Kore-KR" altLang="en-US" sz="1400" b="1" dirty="0"/>
              <a:t>출문</a:t>
            </a:r>
            <a:r>
              <a:rPr kumimoji="1" lang="en-US" altLang="ko-Kore-KR" sz="1400" b="1" dirty="0"/>
              <a:t>)</a:t>
            </a:r>
            <a:endParaRPr kumimoji="1" lang="ko-Kore-KR" altLang="en-US" sz="14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731408-301E-E38E-CA0D-7D7293E4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738868"/>
            <a:ext cx="10965131" cy="5378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21032-2EC5-147A-403E-8B40B5F31EBC}"/>
              </a:ext>
            </a:extLst>
          </p:cNvPr>
          <p:cNvSpPr txBox="1"/>
          <p:nvPr/>
        </p:nvSpPr>
        <p:spPr>
          <a:xfrm>
            <a:off x="519299" y="2482724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7C88F-72F0-4CE1-BEC0-CCF321BA24EE}"/>
              </a:ext>
            </a:extLst>
          </p:cNvPr>
          <p:cNvSpPr txBox="1"/>
          <p:nvPr/>
        </p:nvSpPr>
        <p:spPr>
          <a:xfrm>
            <a:off x="573727" y="3009945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9ED54-54CC-4269-F2B4-ECBD1DA492FB}"/>
              </a:ext>
            </a:extLst>
          </p:cNvPr>
          <p:cNvSpPr txBox="1"/>
          <p:nvPr/>
        </p:nvSpPr>
        <p:spPr>
          <a:xfrm>
            <a:off x="9053698" y="504557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3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2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FC559-D3B7-0D24-5119-E3B31645984C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출입시간 연장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731408-301E-E38E-CA0D-7D7293E4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738868"/>
            <a:ext cx="10965131" cy="5378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21032-2EC5-147A-403E-8B40B5F31EBC}"/>
              </a:ext>
            </a:extLst>
          </p:cNvPr>
          <p:cNvSpPr txBox="1"/>
          <p:nvPr/>
        </p:nvSpPr>
        <p:spPr>
          <a:xfrm>
            <a:off x="519299" y="2482724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7C88F-72F0-4CE1-BEC0-CCF321BA24EE}"/>
              </a:ext>
            </a:extLst>
          </p:cNvPr>
          <p:cNvSpPr txBox="1"/>
          <p:nvPr/>
        </p:nvSpPr>
        <p:spPr>
          <a:xfrm>
            <a:off x="573727" y="3009945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9ED54-54CC-4269-F2B4-ECBD1DA492FB}"/>
              </a:ext>
            </a:extLst>
          </p:cNvPr>
          <p:cNvSpPr txBox="1"/>
          <p:nvPr/>
        </p:nvSpPr>
        <p:spPr>
          <a:xfrm>
            <a:off x="9717727" y="5045573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3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27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FC559-D3B7-0D24-5119-E3B31645984C}"/>
              </a:ext>
            </a:extLst>
          </p:cNvPr>
          <p:cNvSpPr txBox="1"/>
          <p:nvPr/>
        </p:nvSpPr>
        <p:spPr>
          <a:xfrm>
            <a:off x="0" y="251430"/>
            <a:ext cx="363582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1400" b="1" dirty="0"/>
              <a:t>출입자 출입증 미반납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731408-301E-E38E-CA0D-7D7293E4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738868"/>
            <a:ext cx="10965131" cy="5378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21032-2EC5-147A-403E-8B40B5F31EBC}"/>
              </a:ext>
            </a:extLst>
          </p:cNvPr>
          <p:cNvSpPr txBox="1"/>
          <p:nvPr/>
        </p:nvSpPr>
        <p:spPr>
          <a:xfrm>
            <a:off x="519299" y="2482724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dirty="0">
                <a:solidFill>
                  <a:srgbClr val="FF0000"/>
                </a:solidFill>
              </a:rPr>
              <a:t>1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7C88F-72F0-4CE1-BEC0-CCF321BA24EE}"/>
              </a:ext>
            </a:extLst>
          </p:cNvPr>
          <p:cNvSpPr txBox="1"/>
          <p:nvPr/>
        </p:nvSpPr>
        <p:spPr>
          <a:xfrm>
            <a:off x="573727" y="3009945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2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9ED54-54CC-4269-F2B4-ECBD1DA492FB}"/>
              </a:ext>
            </a:extLst>
          </p:cNvPr>
          <p:cNvSpPr txBox="1"/>
          <p:nvPr/>
        </p:nvSpPr>
        <p:spPr>
          <a:xfrm>
            <a:off x="10370870" y="5034687"/>
            <a:ext cx="23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3</a:t>
            </a:r>
            <a:endParaRPr kumimoji="1" lang="ko-Kore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67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98</Words>
  <Application>Microsoft Macintosh PowerPoint</Application>
  <PresentationFormat>와이드스크린</PresentationFormat>
  <Paragraphs>39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Apple SD Gothic Neo</vt:lpstr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sun.h</dc:creator>
  <cp:lastModifiedBy>sun.h</cp:lastModifiedBy>
  <cp:revision>18</cp:revision>
  <dcterms:created xsi:type="dcterms:W3CDTF">2024-06-10T05:02:28Z</dcterms:created>
  <dcterms:modified xsi:type="dcterms:W3CDTF">2024-06-12T08:27:16Z</dcterms:modified>
</cp:coreProperties>
</file>